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  <p:sldMasterId id="2147483664" r:id="rId2"/>
  </p:sldMasterIdLst>
  <p:notesMasterIdLst>
    <p:notesMasterId r:id="rId6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6858000" type="screen4x3"/>
  <p:notesSz cx="6858000" cy="9144000"/>
  <p:embeddedFontLst>
    <p:embeddedFont>
      <p:font typeface="Merriweather Sans" pitchFamily="2" charset="77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5678F0-FA7B-4C9D-A79D-6CBD4FCC46D9}">
  <a:tblStyle styleId="{ED5678F0-FA7B-4C9D-A79D-6CBD4FCC46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B9B413-A3E3-47F3-876F-B582D45C8E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9"/>
  </p:normalViewPr>
  <p:slideViewPr>
    <p:cSldViewPr snapToGrid="0" snapToObjects="1">
      <p:cViewPr varScale="1">
        <p:scale>
          <a:sx n="87" d="100"/>
          <a:sy n="87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3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789df50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4789df50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75345f0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75345f0a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475345f0a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75345f0a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75345f0a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475345f0af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75345f0a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75345f0a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475345f0af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75345f0a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75345f0a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475345f0af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75345f0a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75345f0a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475345f0af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75345f0a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75345f0a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475345f0af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75345f0a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75345f0a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475345f0af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05cd6d1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505cd6d1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505cd6d15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05cd6d1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05cd6d1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505cd6d15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00160d01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00160d01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400160d010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0160d01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0160d01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400160d010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00160d01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00160d01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00160d010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75345f0a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75345f0a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475345f0af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05cd6d1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505cd6d1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2505cd6d15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00160d01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00160d01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400160d010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00160d01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00160d01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400160d010_0_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00160d01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00160d010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400160d010_0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00160d01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00160d01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400160d010_0_2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00160d01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00160d010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400160d010_0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05cd6d1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05cd6d1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505cd6d15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00160d010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00160d010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400160d010_0_2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00160d01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00160d01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400160d010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00160d01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00160d01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400160d010_0_2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75345f0a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75345f0a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475345f0af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03b18066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503b18066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503b18066_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00160d010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00160d010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400160d010_0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00160d010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00160d010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400160d010_0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00160d010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00160d010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400160d010_0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00160d01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00160d01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400160d010_0_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00160d010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00160d010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400160d010_0_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505cd6d1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505cd6d1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2505cd6d15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bd1ab2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fbd1ab2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00160d01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00160d010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00160d010_0_2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00160d010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00160d010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400160d010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75345f0af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75345f0af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475345f0af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5345f0a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5345f0a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475345f0af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75345f0a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475345f0a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75345f0af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75345f0af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475345f0af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75345f0a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75345f0a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475345f0af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75345f0af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475345f0af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475345f0af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75345f0a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475345f0af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475345f0af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00160d0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400160d0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475345f0a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475345f0a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475345f0af_0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75345f0a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475345f0af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475345f0af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75345f0a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75345f0a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475345f0af_0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fb74bf80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fb74bf80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1fb74bf80e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505cd6d1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505cd6d1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Site Plans to include a goal for RFEP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 - PD on curriculum planning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 Pacing guides updated to include additional features including heavily assessed standards and objectives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MS ELA pacing guide collaboratively created by ELA dept to ensure that we are addressing the standards/claims necessary for student success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Assessments adjusted  based on feedback - aligned to SBAC blueprints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Added Elem Math coach to support the downward trend in math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RTI at MS this year to fill gaps and support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2505cd6d15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75345f0a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75345f0a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Site Plans to include a goal for RFEP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 - PD on curriculum planning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 Pacing guides updated to include additional features including heavily assessed standards and objectives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MS ELA pacing guide collaboratively created by ELA dept to ensure that we are addressing the standards/claims necessary for student success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Assessments adjusted  based on feedback - aligned to SBAC blueprints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Added Elem Math coach to support the downward trend in math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RTI at MS this year to fill gaps and support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475345f0af_0_2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75345f0a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75345f0a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475345f0af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bd1ab2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bd1ab2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fbd1ab2f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782db5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782db5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7782db5b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05cd6d1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05cd6d1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505cd6d1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75345f0a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75345f0a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75345f0af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39002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 descr="workingvector-1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9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4130" y="4154609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64130" y="2310581"/>
            <a:ext cx="5499510" cy="171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5A9"/>
              </a:buClr>
              <a:buSzPts val="1400"/>
              <a:buFont typeface="Calibri"/>
              <a:buNone/>
              <a:defRPr sz="5600" b="1" i="0" u="none" strike="noStrike" cap="none">
                <a:solidFill>
                  <a:srgbClr val="0065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42" y="366734"/>
            <a:ext cx="1739154" cy="10835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64130" y="4156610"/>
            <a:ext cx="51498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Two Columns Picture">
  <p:cSld name="Title and Content Two Columns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2"/>
          </p:nvPr>
        </p:nvSpPr>
        <p:spPr>
          <a:xfrm>
            <a:off x="4581525" y="1869324"/>
            <a:ext cx="41052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457200" y="1896060"/>
            <a:ext cx="40401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2514600" y="3124200"/>
            <a:ext cx="342900" cy="38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3333"/>
                </a:moveTo>
                <a:lnTo>
                  <a:pt x="46153" y="43333"/>
                </a:lnTo>
                <a:lnTo>
                  <a:pt x="48000" y="0"/>
                </a:lnTo>
                <a:lnTo>
                  <a:pt x="77538" y="33333"/>
                </a:lnTo>
                <a:lnTo>
                  <a:pt x="120000" y="15000"/>
                </a:lnTo>
                <a:lnTo>
                  <a:pt x="86769" y="55000"/>
                </a:lnTo>
                <a:lnTo>
                  <a:pt x="116307" y="100000"/>
                </a:lnTo>
                <a:lnTo>
                  <a:pt x="70153" y="75000"/>
                </a:lnTo>
                <a:lnTo>
                  <a:pt x="29538" y="120000"/>
                </a:lnTo>
                <a:lnTo>
                  <a:pt x="42461" y="68333"/>
                </a:lnTo>
                <a:lnTo>
                  <a:pt x="0" y="63333"/>
                </a:lnTo>
                <a:close/>
              </a:path>
            </a:pathLst>
          </a:custGeom>
          <a:solidFill>
            <a:srgbClr val="E21F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2209800" y="152400"/>
            <a:ext cx="6781800" cy="5715000"/>
          </a:xfrm>
          <a:prstGeom prst="rect">
            <a:avLst/>
          </a:prstGeom>
          <a:gradFill>
            <a:gsLst>
              <a:gs pos="0">
                <a:srgbClr val="E6E8EB"/>
              </a:gs>
              <a:gs pos="100000">
                <a:srgbClr val="CED2D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228600" y="228600"/>
            <a:ext cx="1887583" cy="1887599"/>
            <a:chOff x="1060" y="340"/>
            <a:chExt cx="3757" cy="3756"/>
          </a:xfrm>
        </p:grpSpPr>
        <p:sp>
          <p:nvSpPr>
            <p:cNvPr id="61" name="Google Shape;61;p15"/>
            <p:cNvSpPr/>
            <p:nvPr/>
          </p:nvSpPr>
          <p:spPr>
            <a:xfrm>
              <a:off x="2204" y="3685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063" y="78666"/>
                  </a:moveTo>
                  <a:cubicBezTo>
                    <a:pt x="88101" y="66666"/>
                    <a:pt x="92658" y="53333"/>
                    <a:pt x="97215" y="44000"/>
                  </a:cubicBezTo>
                  <a:cubicBezTo>
                    <a:pt x="97215" y="44000"/>
                    <a:pt x="97215" y="44000"/>
                    <a:pt x="97215" y="44000"/>
                  </a:cubicBezTo>
                  <a:cubicBezTo>
                    <a:pt x="91139" y="53333"/>
                    <a:pt x="83544" y="64000"/>
                    <a:pt x="77468" y="72000"/>
                  </a:cubicBezTo>
                  <a:cubicBezTo>
                    <a:pt x="50126" y="108000"/>
                    <a:pt x="50126" y="108000"/>
                    <a:pt x="50126" y="108000"/>
                  </a:cubicBezTo>
                  <a:cubicBezTo>
                    <a:pt x="37974" y="104000"/>
                    <a:pt x="37974" y="104000"/>
                    <a:pt x="37974" y="104000"/>
                  </a:cubicBezTo>
                  <a:cubicBezTo>
                    <a:pt x="42531" y="62666"/>
                    <a:pt x="42531" y="62666"/>
                    <a:pt x="42531" y="62666"/>
                  </a:cubicBezTo>
                  <a:cubicBezTo>
                    <a:pt x="44050" y="52000"/>
                    <a:pt x="45569" y="40000"/>
                    <a:pt x="47088" y="28000"/>
                  </a:cubicBezTo>
                  <a:cubicBezTo>
                    <a:pt x="47088" y="28000"/>
                    <a:pt x="47088" y="28000"/>
                    <a:pt x="47088" y="28000"/>
                  </a:cubicBezTo>
                  <a:cubicBezTo>
                    <a:pt x="42531" y="38666"/>
                    <a:pt x="36455" y="50666"/>
                    <a:pt x="31898" y="62666"/>
                  </a:cubicBezTo>
                  <a:cubicBezTo>
                    <a:pt x="15189" y="98666"/>
                    <a:pt x="15189" y="98666"/>
                    <a:pt x="15189" y="98666"/>
                  </a:cubicBezTo>
                  <a:cubicBezTo>
                    <a:pt x="0" y="93333"/>
                    <a:pt x="0" y="93333"/>
                    <a:pt x="0" y="93333"/>
                  </a:cubicBezTo>
                  <a:cubicBezTo>
                    <a:pt x="45569" y="0"/>
                    <a:pt x="45569" y="0"/>
                    <a:pt x="45569" y="0"/>
                  </a:cubicBezTo>
                  <a:cubicBezTo>
                    <a:pt x="63797" y="6666"/>
                    <a:pt x="63797" y="6666"/>
                    <a:pt x="63797" y="6666"/>
                  </a:cubicBezTo>
                  <a:cubicBezTo>
                    <a:pt x="59240" y="48000"/>
                    <a:pt x="59240" y="48000"/>
                    <a:pt x="59240" y="48000"/>
                  </a:cubicBezTo>
                  <a:cubicBezTo>
                    <a:pt x="57721" y="61333"/>
                    <a:pt x="56202" y="72000"/>
                    <a:pt x="54683" y="84000"/>
                  </a:cubicBezTo>
                  <a:cubicBezTo>
                    <a:pt x="54683" y="84000"/>
                    <a:pt x="54683" y="84000"/>
                    <a:pt x="54683" y="84000"/>
                  </a:cubicBezTo>
                  <a:cubicBezTo>
                    <a:pt x="60759" y="73333"/>
                    <a:pt x="66835" y="64000"/>
                    <a:pt x="75949" y="53333"/>
                  </a:cubicBezTo>
                  <a:cubicBezTo>
                    <a:pt x="100253" y="17333"/>
                    <a:pt x="100253" y="17333"/>
                    <a:pt x="100253" y="17333"/>
                  </a:cubicBezTo>
                  <a:cubicBezTo>
                    <a:pt x="120000" y="22666"/>
                    <a:pt x="120000" y="22666"/>
                    <a:pt x="120000" y="22666"/>
                  </a:cubicBezTo>
                  <a:cubicBezTo>
                    <a:pt x="88101" y="120000"/>
                    <a:pt x="88101" y="120000"/>
                    <a:pt x="88101" y="120000"/>
                  </a:cubicBezTo>
                  <a:cubicBezTo>
                    <a:pt x="72911" y="116000"/>
                    <a:pt x="72911" y="116000"/>
                    <a:pt x="72911" y="116000"/>
                  </a:cubicBezTo>
                  <a:lnTo>
                    <a:pt x="85063" y="78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384" y="3739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67317"/>
                  </a:moveTo>
                  <a:cubicBezTo>
                    <a:pt x="93818" y="106829"/>
                    <a:pt x="67636" y="120000"/>
                    <a:pt x="39272" y="115609"/>
                  </a:cubicBezTo>
                  <a:cubicBezTo>
                    <a:pt x="6545" y="109756"/>
                    <a:pt x="0" y="84878"/>
                    <a:pt x="13090" y="51219"/>
                  </a:cubicBezTo>
                  <a:cubicBezTo>
                    <a:pt x="24000" y="19024"/>
                    <a:pt x="50181" y="0"/>
                    <a:pt x="82909" y="5853"/>
                  </a:cubicBezTo>
                  <a:cubicBezTo>
                    <a:pt x="117818" y="11707"/>
                    <a:pt x="120000" y="38048"/>
                    <a:pt x="109090" y="67317"/>
                  </a:cubicBezTo>
                  <a:close/>
                  <a:moveTo>
                    <a:pt x="39272" y="57073"/>
                  </a:moveTo>
                  <a:cubicBezTo>
                    <a:pt x="30545" y="80487"/>
                    <a:pt x="30545" y="98048"/>
                    <a:pt x="45818" y="100975"/>
                  </a:cubicBezTo>
                  <a:cubicBezTo>
                    <a:pt x="63272" y="103902"/>
                    <a:pt x="74181" y="84878"/>
                    <a:pt x="82909" y="62926"/>
                  </a:cubicBezTo>
                  <a:cubicBezTo>
                    <a:pt x="91636" y="43902"/>
                    <a:pt x="93818" y="23414"/>
                    <a:pt x="76363" y="20487"/>
                  </a:cubicBezTo>
                  <a:cubicBezTo>
                    <a:pt x="61090" y="17560"/>
                    <a:pt x="48000" y="33658"/>
                    <a:pt x="39272" y="57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523" y="3767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076" y="2962"/>
                  </a:moveTo>
                  <a:cubicBezTo>
                    <a:pt x="34615" y="75555"/>
                    <a:pt x="34615" y="75555"/>
                    <a:pt x="34615" y="75555"/>
                  </a:cubicBezTo>
                  <a:cubicBezTo>
                    <a:pt x="27692" y="93333"/>
                    <a:pt x="36923" y="100740"/>
                    <a:pt x="46153" y="102222"/>
                  </a:cubicBezTo>
                  <a:cubicBezTo>
                    <a:pt x="57692" y="103703"/>
                    <a:pt x="69230" y="97777"/>
                    <a:pt x="73846" y="80000"/>
                  </a:cubicBezTo>
                  <a:cubicBezTo>
                    <a:pt x="92307" y="7407"/>
                    <a:pt x="92307" y="7407"/>
                    <a:pt x="92307" y="7407"/>
                  </a:cubicBezTo>
                  <a:cubicBezTo>
                    <a:pt x="120000" y="10370"/>
                    <a:pt x="120000" y="10370"/>
                    <a:pt x="120000" y="10370"/>
                  </a:cubicBezTo>
                  <a:cubicBezTo>
                    <a:pt x="101538" y="80000"/>
                    <a:pt x="101538" y="80000"/>
                    <a:pt x="101538" y="80000"/>
                  </a:cubicBezTo>
                  <a:cubicBezTo>
                    <a:pt x="94615" y="109629"/>
                    <a:pt x="71538" y="120000"/>
                    <a:pt x="41538" y="117037"/>
                  </a:cubicBezTo>
                  <a:cubicBezTo>
                    <a:pt x="11538" y="114074"/>
                    <a:pt x="0" y="99259"/>
                    <a:pt x="6923" y="71111"/>
                  </a:cubicBezTo>
                  <a:cubicBezTo>
                    <a:pt x="25384" y="0"/>
                    <a:pt x="25384" y="0"/>
                    <a:pt x="25384" y="0"/>
                  </a:cubicBezTo>
                  <a:lnTo>
                    <a:pt x="53076" y="29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2665" y="3786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3924"/>
                  </a:moveTo>
                  <a:cubicBezTo>
                    <a:pt x="15000" y="0"/>
                    <a:pt x="15000" y="0"/>
                    <a:pt x="15000" y="0"/>
                  </a:cubicBezTo>
                  <a:cubicBezTo>
                    <a:pt x="42500" y="1518"/>
                    <a:pt x="42500" y="1518"/>
                    <a:pt x="42500" y="1518"/>
                  </a:cubicBezTo>
                  <a:cubicBezTo>
                    <a:pt x="67500" y="51645"/>
                    <a:pt x="67500" y="51645"/>
                    <a:pt x="67500" y="51645"/>
                  </a:cubicBezTo>
                  <a:cubicBezTo>
                    <a:pt x="72500" y="62278"/>
                    <a:pt x="80000" y="77468"/>
                    <a:pt x="85000" y="89620"/>
                  </a:cubicBezTo>
                  <a:cubicBezTo>
                    <a:pt x="85000" y="89620"/>
                    <a:pt x="85000" y="89620"/>
                    <a:pt x="85000" y="89620"/>
                  </a:cubicBezTo>
                  <a:cubicBezTo>
                    <a:pt x="85000" y="74430"/>
                    <a:pt x="87500" y="57721"/>
                    <a:pt x="90000" y="36455"/>
                  </a:cubicBezTo>
                  <a:cubicBezTo>
                    <a:pt x="95000" y="4556"/>
                    <a:pt x="95000" y="4556"/>
                    <a:pt x="95000" y="4556"/>
                  </a:cubicBezTo>
                  <a:cubicBezTo>
                    <a:pt x="120000" y="6075"/>
                    <a:pt x="120000" y="6075"/>
                    <a:pt x="120000" y="6075"/>
                  </a:cubicBezTo>
                  <a:cubicBezTo>
                    <a:pt x="105000" y="120000"/>
                    <a:pt x="105000" y="120000"/>
                    <a:pt x="105000" y="120000"/>
                  </a:cubicBezTo>
                  <a:cubicBezTo>
                    <a:pt x="77500" y="118481"/>
                    <a:pt x="77500" y="118481"/>
                    <a:pt x="77500" y="118481"/>
                  </a:cubicBezTo>
                  <a:cubicBezTo>
                    <a:pt x="52500" y="68354"/>
                    <a:pt x="52500" y="68354"/>
                    <a:pt x="52500" y="68354"/>
                  </a:cubicBezTo>
                  <a:cubicBezTo>
                    <a:pt x="47500" y="57721"/>
                    <a:pt x="40000" y="42531"/>
                    <a:pt x="37500" y="30379"/>
                  </a:cubicBezTo>
                  <a:cubicBezTo>
                    <a:pt x="35000" y="30379"/>
                    <a:pt x="35000" y="30379"/>
                    <a:pt x="35000" y="30379"/>
                  </a:cubicBezTo>
                  <a:cubicBezTo>
                    <a:pt x="35000" y="44050"/>
                    <a:pt x="35000" y="60759"/>
                    <a:pt x="30000" y="83544"/>
                  </a:cubicBezTo>
                  <a:cubicBezTo>
                    <a:pt x="25000" y="115443"/>
                    <a:pt x="25000" y="115443"/>
                    <a:pt x="25000" y="115443"/>
                  </a:cubicBezTo>
                  <a:lnTo>
                    <a:pt x="0" y="113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2798" y="3796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947" y="17430"/>
                  </a:moveTo>
                  <a:lnTo>
                    <a:pt x="0" y="17430"/>
                  </a:lnTo>
                  <a:lnTo>
                    <a:pt x="3789" y="0"/>
                  </a:lnTo>
                  <a:lnTo>
                    <a:pt x="120000" y="1340"/>
                  </a:lnTo>
                  <a:lnTo>
                    <a:pt x="120000" y="18770"/>
                  </a:lnTo>
                  <a:lnTo>
                    <a:pt x="78315" y="18770"/>
                  </a:lnTo>
                  <a:lnTo>
                    <a:pt x="75789" y="120000"/>
                  </a:lnTo>
                  <a:lnTo>
                    <a:pt x="39157" y="120000"/>
                  </a:lnTo>
                  <a:lnTo>
                    <a:pt x="42947" y="17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2899" y="3796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9130" y="87272"/>
                  </a:moveTo>
                  <a:cubicBezTo>
                    <a:pt x="31304" y="118441"/>
                    <a:pt x="31304" y="118441"/>
                    <a:pt x="31304" y="11844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521" y="0"/>
                    <a:pt x="36521" y="0"/>
                    <a:pt x="36521" y="0"/>
                  </a:cubicBezTo>
                  <a:cubicBezTo>
                    <a:pt x="73043" y="0"/>
                    <a:pt x="73043" y="0"/>
                    <a:pt x="73043" y="0"/>
                  </a:cubicBezTo>
                  <a:cubicBezTo>
                    <a:pt x="120000" y="116883"/>
                    <a:pt x="120000" y="116883"/>
                    <a:pt x="120000" y="116883"/>
                  </a:cubicBezTo>
                  <a:cubicBezTo>
                    <a:pt x="91304" y="116883"/>
                    <a:pt x="91304" y="116883"/>
                    <a:pt x="91304" y="116883"/>
                  </a:cubicBezTo>
                  <a:cubicBezTo>
                    <a:pt x="78260" y="87272"/>
                    <a:pt x="78260" y="87272"/>
                    <a:pt x="78260" y="87272"/>
                  </a:cubicBezTo>
                  <a:lnTo>
                    <a:pt x="39130" y="87272"/>
                  </a:lnTo>
                  <a:close/>
                  <a:moveTo>
                    <a:pt x="73043" y="71688"/>
                  </a:moveTo>
                  <a:cubicBezTo>
                    <a:pt x="62608" y="45194"/>
                    <a:pt x="62608" y="45194"/>
                    <a:pt x="62608" y="45194"/>
                  </a:cubicBezTo>
                  <a:cubicBezTo>
                    <a:pt x="60000" y="37402"/>
                    <a:pt x="57391" y="26493"/>
                    <a:pt x="54782" y="18701"/>
                  </a:cubicBezTo>
                  <a:cubicBezTo>
                    <a:pt x="54782" y="18701"/>
                    <a:pt x="54782" y="18701"/>
                    <a:pt x="54782" y="18701"/>
                  </a:cubicBezTo>
                  <a:cubicBezTo>
                    <a:pt x="52173" y="26493"/>
                    <a:pt x="49565" y="38961"/>
                    <a:pt x="46956" y="45194"/>
                  </a:cubicBezTo>
                  <a:cubicBezTo>
                    <a:pt x="41739" y="73246"/>
                    <a:pt x="41739" y="73246"/>
                    <a:pt x="41739" y="73246"/>
                  </a:cubicBezTo>
                  <a:lnTo>
                    <a:pt x="73043" y="71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3025" y="3789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500" y="0"/>
                  </a:moveTo>
                  <a:lnTo>
                    <a:pt x="120000" y="118659"/>
                  </a:lnTo>
                  <a:lnTo>
                    <a:pt x="47500" y="120000"/>
                  </a:lnTo>
                  <a:lnTo>
                    <a:pt x="0" y="1340"/>
                  </a:lnTo>
                  <a:lnTo>
                    <a:pt x="72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3089" y="3771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120000"/>
                  </a:moveTo>
                  <a:cubicBezTo>
                    <a:pt x="0" y="8888"/>
                    <a:pt x="0" y="8888"/>
                    <a:pt x="0" y="8888"/>
                  </a:cubicBezTo>
                  <a:cubicBezTo>
                    <a:pt x="24905" y="5925"/>
                    <a:pt x="24905" y="5925"/>
                    <a:pt x="24905" y="5925"/>
                  </a:cubicBezTo>
                  <a:cubicBezTo>
                    <a:pt x="65660" y="50370"/>
                    <a:pt x="65660" y="50370"/>
                    <a:pt x="65660" y="50370"/>
                  </a:cubicBezTo>
                  <a:cubicBezTo>
                    <a:pt x="72452" y="60740"/>
                    <a:pt x="83773" y="74074"/>
                    <a:pt x="92830" y="84444"/>
                  </a:cubicBezTo>
                  <a:cubicBezTo>
                    <a:pt x="92830" y="84444"/>
                    <a:pt x="92830" y="84444"/>
                    <a:pt x="92830" y="84444"/>
                  </a:cubicBezTo>
                  <a:cubicBezTo>
                    <a:pt x="88301" y="69629"/>
                    <a:pt x="83773" y="53333"/>
                    <a:pt x="76981" y="32592"/>
                  </a:cubicBezTo>
                  <a:cubicBezTo>
                    <a:pt x="70188" y="1481"/>
                    <a:pt x="70188" y="1481"/>
                    <a:pt x="70188" y="1481"/>
                  </a:cubicBezTo>
                  <a:cubicBezTo>
                    <a:pt x="92830" y="0"/>
                    <a:pt x="92830" y="0"/>
                    <a:pt x="92830" y="0"/>
                  </a:cubicBezTo>
                  <a:cubicBezTo>
                    <a:pt x="120000" y="109629"/>
                    <a:pt x="120000" y="109629"/>
                    <a:pt x="120000" y="109629"/>
                  </a:cubicBezTo>
                  <a:cubicBezTo>
                    <a:pt x="95094" y="112592"/>
                    <a:pt x="95094" y="112592"/>
                    <a:pt x="95094" y="112592"/>
                  </a:cubicBezTo>
                  <a:cubicBezTo>
                    <a:pt x="56603" y="68148"/>
                    <a:pt x="56603" y="68148"/>
                    <a:pt x="56603" y="68148"/>
                  </a:cubicBezTo>
                  <a:cubicBezTo>
                    <a:pt x="47547" y="59259"/>
                    <a:pt x="36226" y="45925"/>
                    <a:pt x="29433" y="35555"/>
                  </a:cubicBezTo>
                  <a:cubicBezTo>
                    <a:pt x="29433" y="35555"/>
                    <a:pt x="29433" y="35555"/>
                    <a:pt x="29433" y="35555"/>
                  </a:cubicBezTo>
                  <a:cubicBezTo>
                    <a:pt x="31698" y="47407"/>
                    <a:pt x="38490" y="63703"/>
                    <a:pt x="43018" y="85925"/>
                  </a:cubicBezTo>
                  <a:cubicBezTo>
                    <a:pt x="49811" y="117037"/>
                    <a:pt x="49811" y="117037"/>
                    <a:pt x="49811" y="117037"/>
                  </a:cubicBezTo>
                  <a:lnTo>
                    <a:pt x="27169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3281" y="3720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800" y="120000"/>
                  </a:moveTo>
                  <a:cubicBezTo>
                    <a:pt x="0" y="19259"/>
                    <a:pt x="0" y="19259"/>
                    <a:pt x="0" y="19259"/>
                  </a:cubicBezTo>
                  <a:cubicBezTo>
                    <a:pt x="31200" y="13333"/>
                    <a:pt x="31200" y="13333"/>
                    <a:pt x="31200" y="13333"/>
                  </a:cubicBezTo>
                  <a:cubicBezTo>
                    <a:pt x="67200" y="59259"/>
                    <a:pt x="67200" y="59259"/>
                    <a:pt x="67200" y="59259"/>
                  </a:cubicBezTo>
                  <a:cubicBezTo>
                    <a:pt x="76800" y="71111"/>
                    <a:pt x="86400" y="84444"/>
                    <a:pt x="96000" y="96296"/>
                  </a:cubicBezTo>
                  <a:cubicBezTo>
                    <a:pt x="96000" y="96296"/>
                    <a:pt x="96000" y="96296"/>
                    <a:pt x="96000" y="96296"/>
                  </a:cubicBezTo>
                  <a:cubicBezTo>
                    <a:pt x="93600" y="82962"/>
                    <a:pt x="91200" y="68148"/>
                    <a:pt x="88800" y="54814"/>
                  </a:cubicBezTo>
                  <a:cubicBezTo>
                    <a:pt x="79200" y="4444"/>
                    <a:pt x="79200" y="4444"/>
                    <a:pt x="79200" y="4444"/>
                  </a:cubicBezTo>
                  <a:cubicBezTo>
                    <a:pt x="110400" y="0"/>
                    <a:pt x="110400" y="0"/>
                    <a:pt x="110400" y="0"/>
                  </a:cubicBezTo>
                  <a:cubicBezTo>
                    <a:pt x="120000" y="114074"/>
                    <a:pt x="120000" y="114074"/>
                    <a:pt x="120000" y="114074"/>
                  </a:cubicBezTo>
                  <a:lnTo>
                    <a:pt x="888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3408" y="3701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620" y="0"/>
                  </a:moveTo>
                  <a:lnTo>
                    <a:pt x="120000" y="113966"/>
                  </a:lnTo>
                  <a:lnTo>
                    <a:pt x="84137" y="120000"/>
                  </a:lnTo>
                  <a:lnTo>
                    <a:pt x="0" y="6033"/>
                  </a:lnTo>
                  <a:lnTo>
                    <a:pt x="38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3468" y="3660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428" y="57202"/>
                  </a:moveTo>
                  <a:lnTo>
                    <a:pt x="54857" y="67150"/>
                  </a:lnTo>
                  <a:lnTo>
                    <a:pt x="72857" y="99481"/>
                  </a:lnTo>
                  <a:lnTo>
                    <a:pt x="111428" y="87668"/>
                  </a:lnTo>
                  <a:lnTo>
                    <a:pt x="120000" y="102590"/>
                  </a:lnTo>
                  <a:lnTo>
                    <a:pt x="59142" y="120000"/>
                  </a:lnTo>
                  <a:lnTo>
                    <a:pt x="0" y="17409"/>
                  </a:lnTo>
                  <a:lnTo>
                    <a:pt x="59142" y="0"/>
                  </a:lnTo>
                  <a:lnTo>
                    <a:pt x="66857" y="14300"/>
                  </a:lnTo>
                  <a:lnTo>
                    <a:pt x="30857" y="24870"/>
                  </a:lnTo>
                  <a:lnTo>
                    <a:pt x="47142" y="54093"/>
                  </a:lnTo>
                  <a:lnTo>
                    <a:pt x="79714" y="44145"/>
                  </a:lnTo>
                  <a:lnTo>
                    <a:pt x="87428" y="57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3553" y="357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581" y="120000"/>
                  </a:moveTo>
                  <a:cubicBezTo>
                    <a:pt x="0" y="42127"/>
                    <a:pt x="0" y="42127"/>
                    <a:pt x="0" y="42127"/>
                  </a:cubicBezTo>
                  <a:cubicBezTo>
                    <a:pt x="15348" y="34468"/>
                    <a:pt x="15348" y="34468"/>
                    <a:pt x="15348" y="34468"/>
                  </a:cubicBezTo>
                  <a:cubicBezTo>
                    <a:pt x="43255" y="68936"/>
                    <a:pt x="43255" y="68936"/>
                    <a:pt x="43255" y="68936"/>
                  </a:cubicBezTo>
                  <a:cubicBezTo>
                    <a:pt x="50232" y="79148"/>
                    <a:pt x="57209" y="88085"/>
                    <a:pt x="64186" y="98297"/>
                  </a:cubicBezTo>
                  <a:cubicBezTo>
                    <a:pt x="64186" y="98297"/>
                    <a:pt x="64186" y="98297"/>
                    <a:pt x="64186" y="98297"/>
                  </a:cubicBezTo>
                  <a:cubicBezTo>
                    <a:pt x="60000" y="86808"/>
                    <a:pt x="55813" y="76595"/>
                    <a:pt x="53023" y="65106"/>
                  </a:cubicBezTo>
                  <a:cubicBezTo>
                    <a:pt x="39069" y="22978"/>
                    <a:pt x="39069" y="22978"/>
                    <a:pt x="39069" y="22978"/>
                  </a:cubicBezTo>
                  <a:cubicBezTo>
                    <a:pt x="51627" y="17872"/>
                    <a:pt x="51627" y="17872"/>
                    <a:pt x="51627" y="17872"/>
                  </a:cubicBezTo>
                  <a:cubicBezTo>
                    <a:pt x="79534" y="51063"/>
                    <a:pt x="79534" y="51063"/>
                    <a:pt x="79534" y="51063"/>
                  </a:cubicBezTo>
                  <a:cubicBezTo>
                    <a:pt x="86511" y="60000"/>
                    <a:pt x="93488" y="68936"/>
                    <a:pt x="101860" y="80425"/>
                  </a:cubicBezTo>
                  <a:cubicBezTo>
                    <a:pt x="101860" y="80425"/>
                    <a:pt x="101860" y="80425"/>
                    <a:pt x="101860" y="80425"/>
                  </a:cubicBezTo>
                  <a:cubicBezTo>
                    <a:pt x="96279" y="67659"/>
                    <a:pt x="93488" y="57446"/>
                    <a:pt x="89302" y="47234"/>
                  </a:cubicBezTo>
                  <a:cubicBezTo>
                    <a:pt x="73953" y="7659"/>
                    <a:pt x="73953" y="7659"/>
                    <a:pt x="73953" y="7659"/>
                  </a:cubicBezTo>
                  <a:cubicBezTo>
                    <a:pt x="87906" y="0"/>
                    <a:pt x="87906" y="0"/>
                    <a:pt x="87906" y="0"/>
                  </a:cubicBezTo>
                  <a:cubicBezTo>
                    <a:pt x="120000" y="94468"/>
                    <a:pt x="120000" y="94468"/>
                    <a:pt x="120000" y="94468"/>
                  </a:cubicBezTo>
                  <a:cubicBezTo>
                    <a:pt x="104651" y="100851"/>
                    <a:pt x="104651" y="100851"/>
                    <a:pt x="104651" y="100851"/>
                  </a:cubicBezTo>
                  <a:cubicBezTo>
                    <a:pt x="78139" y="70212"/>
                    <a:pt x="78139" y="70212"/>
                    <a:pt x="78139" y="70212"/>
                  </a:cubicBezTo>
                  <a:cubicBezTo>
                    <a:pt x="71162" y="62553"/>
                    <a:pt x="64186" y="53617"/>
                    <a:pt x="57209" y="44680"/>
                  </a:cubicBezTo>
                  <a:cubicBezTo>
                    <a:pt x="57209" y="44680"/>
                    <a:pt x="57209" y="44680"/>
                    <a:pt x="57209" y="44680"/>
                  </a:cubicBezTo>
                  <a:cubicBezTo>
                    <a:pt x="61395" y="54893"/>
                    <a:pt x="65581" y="65106"/>
                    <a:pt x="68372" y="75319"/>
                  </a:cubicBezTo>
                  <a:cubicBezTo>
                    <a:pt x="79534" y="113617"/>
                    <a:pt x="79534" y="113617"/>
                    <a:pt x="79534" y="113617"/>
                  </a:cubicBezTo>
                  <a:lnTo>
                    <a:pt x="65581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777" y="3433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527" y="120000"/>
                  </a:moveTo>
                  <a:cubicBezTo>
                    <a:pt x="0" y="53750"/>
                    <a:pt x="0" y="53750"/>
                    <a:pt x="0" y="53750"/>
                  </a:cubicBezTo>
                  <a:cubicBezTo>
                    <a:pt x="13186" y="43750"/>
                    <a:pt x="13186" y="43750"/>
                    <a:pt x="13186" y="43750"/>
                  </a:cubicBezTo>
                  <a:cubicBezTo>
                    <a:pt x="43516" y="73750"/>
                    <a:pt x="43516" y="73750"/>
                    <a:pt x="43516" y="73750"/>
                  </a:cubicBezTo>
                  <a:cubicBezTo>
                    <a:pt x="51428" y="81250"/>
                    <a:pt x="59340" y="90000"/>
                    <a:pt x="68571" y="98750"/>
                  </a:cubicBezTo>
                  <a:cubicBezTo>
                    <a:pt x="68571" y="98750"/>
                    <a:pt x="68571" y="98750"/>
                    <a:pt x="68571" y="98750"/>
                  </a:cubicBezTo>
                  <a:cubicBezTo>
                    <a:pt x="61978" y="87500"/>
                    <a:pt x="58021" y="78750"/>
                    <a:pt x="51428" y="67500"/>
                  </a:cubicBezTo>
                  <a:cubicBezTo>
                    <a:pt x="32967" y="30000"/>
                    <a:pt x="32967" y="30000"/>
                    <a:pt x="32967" y="30000"/>
                  </a:cubicBezTo>
                  <a:cubicBezTo>
                    <a:pt x="43516" y="22500"/>
                    <a:pt x="43516" y="22500"/>
                    <a:pt x="43516" y="22500"/>
                  </a:cubicBezTo>
                  <a:cubicBezTo>
                    <a:pt x="75164" y="51250"/>
                    <a:pt x="75164" y="51250"/>
                    <a:pt x="75164" y="51250"/>
                  </a:cubicBezTo>
                  <a:cubicBezTo>
                    <a:pt x="83076" y="58750"/>
                    <a:pt x="90989" y="66250"/>
                    <a:pt x="100219" y="76250"/>
                  </a:cubicBezTo>
                  <a:cubicBezTo>
                    <a:pt x="100219" y="76250"/>
                    <a:pt x="100219" y="76250"/>
                    <a:pt x="100219" y="76250"/>
                  </a:cubicBezTo>
                  <a:cubicBezTo>
                    <a:pt x="93626" y="65000"/>
                    <a:pt x="88351" y="55000"/>
                    <a:pt x="83076" y="46250"/>
                  </a:cubicBezTo>
                  <a:cubicBezTo>
                    <a:pt x="63296" y="8750"/>
                    <a:pt x="63296" y="8750"/>
                    <a:pt x="63296" y="8750"/>
                  </a:cubicBezTo>
                  <a:cubicBezTo>
                    <a:pt x="75164" y="0"/>
                    <a:pt x="75164" y="0"/>
                    <a:pt x="75164" y="0"/>
                  </a:cubicBezTo>
                  <a:cubicBezTo>
                    <a:pt x="120000" y="87500"/>
                    <a:pt x="120000" y="87500"/>
                    <a:pt x="120000" y="87500"/>
                  </a:cubicBezTo>
                  <a:cubicBezTo>
                    <a:pt x="106813" y="96250"/>
                    <a:pt x="106813" y="96250"/>
                    <a:pt x="106813" y="96250"/>
                  </a:cubicBezTo>
                  <a:cubicBezTo>
                    <a:pt x="76483" y="70000"/>
                    <a:pt x="76483" y="70000"/>
                    <a:pt x="76483" y="70000"/>
                  </a:cubicBezTo>
                  <a:cubicBezTo>
                    <a:pt x="69890" y="63750"/>
                    <a:pt x="61978" y="56250"/>
                    <a:pt x="54065" y="47500"/>
                  </a:cubicBezTo>
                  <a:cubicBezTo>
                    <a:pt x="54065" y="47500"/>
                    <a:pt x="54065" y="47500"/>
                    <a:pt x="54065" y="47500"/>
                  </a:cubicBezTo>
                  <a:cubicBezTo>
                    <a:pt x="59340" y="57500"/>
                    <a:pt x="64615" y="67500"/>
                    <a:pt x="68571" y="76250"/>
                  </a:cubicBezTo>
                  <a:cubicBezTo>
                    <a:pt x="85714" y="111250"/>
                    <a:pt x="85714" y="111250"/>
                    <a:pt x="85714" y="111250"/>
                  </a:cubicBezTo>
                  <a:lnTo>
                    <a:pt x="72527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929" y="3354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193" y="28484"/>
                  </a:moveTo>
                  <a:lnTo>
                    <a:pt x="42722" y="61818"/>
                  </a:lnTo>
                  <a:lnTo>
                    <a:pt x="63455" y="44242"/>
                  </a:lnTo>
                  <a:lnTo>
                    <a:pt x="32670" y="11515"/>
                  </a:lnTo>
                  <a:lnTo>
                    <a:pt x="45863" y="0"/>
                  </a:lnTo>
                  <a:lnTo>
                    <a:pt x="120000" y="81818"/>
                  </a:lnTo>
                  <a:lnTo>
                    <a:pt x="106806" y="91515"/>
                  </a:lnTo>
                  <a:lnTo>
                    <a:pt x="74136" y="55757"/>
                  </a:lnTo>
                  <a:lnTo>
                    <a:pt x="54659" y="72727"/>
                  </a:lnTo>
                  <a:lnTo>
                    <a:pt x="87329" y="108484"/>
                  </a:lnTo>
                  <a:lnTo>
                    <a:pt x="74136" y="119999"/>
                  </a:lnTo>
                  <a:lnTo>
                    <a:pt x="0" y="40000"/>
                  </a:lnTo>
                  <a:lnTo>
                    <a:pt x="13193" y="28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4024" y="33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260" y="0"/>
                  </a:moveTo>
                  <a:lnTo>
                    <a:pt x="119999" y="104489"/>
                  </a:lnTo>
                  <a:lnTo>
                    <a:pt x="104383" y="120000"/>
                  </a:lnTo>
                  <a:lnTo>
                    <a:pt x="0" y="15510"/>
                  </a:lnTo>
                  <a:lnTo>
                    <a:pt x="17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4078" y="3234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714" y="106849"/>
                  </a:moveTo>
                  <a:cubicBezTo>
                    <a:pt x="78857" y="105205"/>
                    <a:pt x="85714" y="100273"/>
                    <a:pt x="90857" y="95342"/>
                  </a:cubicBezTo>
                  <a:cubicBezTo>
                    <a:pt x="99428" y="87123"/>
                    <a:pt x="97714" y="77260"/>
                    <a:pt x="90857" y="70684"/>
                  </a:cubicBezTo>
                  <a:cubicBezTo>
                    <a:pt x="82285" y="64109"/>
                    <a:pt x="73714" y="64109"/>
                    <a:pt x="61714" y="67397"/>
                  </a:cubicBezTo>
                  <a:cubicBezTo>
                    <a:pt x="44571" y="70684"/>
                    <a:pt x="29142" y="70684"/>
                    <a:pt x="18857" y="60821"/>
                  </a:cubicBezTo>
                  <a:cubicBezTo>
                    <a:pt x="3428" y="47671"/>
                    <a:pt x="0" y="27945"/>
                    <a:pt x="17142" y="11506"/>
                  </a:cubicBezTo>
                  <a:cubicBezTo>
                    <a:pt x="22285" y="4931"/>
                    <a:pt x="29142" y="1643"/>
                    <a:pt x="32571" y="0"/>
                  </a:cubicBezTo>
                  <a:cubicBezTo>
                    <a:pt x="44571" y="14794"/>
                    <a:pt x="44571" y="14794"/>
                    <a:pt x="44571" y="14794"/>
                  </a:cubicBezTo>
                  <a:cubicBezTo>
                    <a:pt x="39428" y="14794"/>
                    <a:pt x="34285" y="18082"/>
                    <a:pt x="29142" y="23013"/>
                  </a:cubicBezTo>
                  <a:cubicBezTo>
                    <a:pt x="22285" y="31232"/>
                    <a:pt x="24000" y="39452"/>
                    <a:pt x="29142" y="44383"/>
                  </a:cubicBezTo>
                  <a:cubicBezTo>
                    <a:pt x="37714" y="50958"/>
                    <a:pt x="44571" y="50958"/>
                    <a:pt x="60000" y="47671"/>
                  </a:cubicBezTo>
                  <a:cubicBezTo>
                    <a:pt x="78857" y="42739"/>
                    <a:pt x="92571" y="46027"/>
                    <a:pt x="102857" y="54246"/>
                  </a:cubicBezTo>
                  <a:cubicBezTo>
                    <a:pt x="120000" y="69041"/>
                    <a:pt x="120000" y="90410"/>
                    <a:pt x="104571" y="106849"/>
                  </a:cubicBezTo>
                  <a:cubicBezTo>
                    <a:pt x="97714" y="115068"/>
                    <a:pt x="89142" y="119999"/>
                    <a:pt x="84000" y="119999"/>
                  </a:cubicBezTo>
                  <a:lnTo>
                    <a:pt x="73714" y="1068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4144" y="311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425" y="45333"/>
                  </a:moveTo>
                  <a:cubicBezTo>
                    <a:pt x="71489" y="38666"/>
                    <a:pt x="61276" y="30666"/>
                    <a:pt x="52340" y="24000"/>
                  </a:cubicBezTo>
                  <a:cubicBezTo>
                    <a:pt x="52340" y="25333"/>
                    <a:pt x="52340" y="25333"/>
                    <a:pt x="52340" y="25333"/>
                  </a:cubicBezTo>
                  <a:cubicBezTo>
                    <a:pt x="60000" y="33333"/>
                    <a:pt x="67659" y="42666"/>
                    <a:pt x="72765" y="50666"/>
                  </a:cubicBezTo>
                  <a:cubicBezTo>
                    <a:pt x="98297" y="84000"/>
                    <a:pt x="98297" y="84000"/>
                    <a:pt x="98297" y="84000"/>
                  </a:cubicBezTo>
                  <a:cubicBezTo>
                    <a:pt x="91914" y="92000"/>
                    <a:pt x="91914" y="92000"/>
                    <a:pt x="91914" y="92000"/>
                  </a:cubicBezTo>
                  <a:cubicBezTo>
                    <a:pt x="56170" y="76000"/>
                    <a:pt x="56170" y="76000"/>
                    <a:pt x="56170" y="76000"/>
                  </a:cubicBezTo>
                  <a:cubicBezTo>
                    <a:pt x="45957" y="72000"/>
                    <a:pt x="35744" y="66666"/>
                    <a:pt x="25531" y="61333"/>
                  </a:cubicBezTo>
                  <a:cubicBezTo>
                    <a:pt x="25531" y="61333"/>
                    <a:pt x="25531" y="61333"/>
                    <a:pt x="25531" y="61333"/>
                  </a:cubicBezTo>
                  <a:cubicBezTo>
                    <a:pt x="34468" y="68000"/>
                    <a:pt x="43404" y="77333"/>
                    <a:pt x="52340" y="84000"/>
                  </a:cubicBezTo>
                  <a:cubicBezTo>
                    <a:pt x="80425" y="109333"/>
                    <a:pt x="80425" y="109333"/>
                    <a:pt x="80425" y="109333"/>
                  </a:cubicBezTo>
                  <a:cubicBezTo>
                    <a:pt x="72765" y="120000"/>
                    <a:pt x="72765" y="120000"/>
                    <a:pt x="72765" y="120000"/>
                  </a:cubicBezTo>
                  <a:cubicBezTo>
                    <a:pt x="0" y="53333"/>
                    <a:pt x="0" y="53333"/>
                    <a:pt x="0" y="53333"/>
                  </a:cubicBezTo>
                  <a:cubicBezTo>
                    <a:pt x="10212" y="40000"/>
                    <a:pt x="10212" y="40000"/>
                    <a:pt x="10212" y="40000"/>
                  </a:cubicBezTo>
                  <a:cubicBezTo>
                    <a:pt x="45957" y="57333"/>
                    <a:pt x="45957" y="57333"/>
                    <a:pt x="45957" y="57333"/>
                  </a:cubicBezTo>
                  <a:cubicBezTo>
                    <a:pt x="58723" y="62666"/>
                    <a:pt x="67659" y="68000"/>
                    <a:pt x="77872" y="73333"/>
                  </a:cubicBezTo>
                  <a:cubicBezTo>
                    <a:pt x="77872" y="72000"/>
                    <a:pt x="77872" y="72000"/>
                    <a:pt x="77872" y="72000"/>
                  </a:cubicBezTo>
                  <a:cubicBezTo>
                    <a:pt x="70212" y="64000"/>
                    <a:pt x="63829" y="56000"/>
                    <a:pt x="54893" y="45333"/>
                  </a:cubicBezTo>
                  <a:cubicBezTo>
                    <a:pt x="29361" y="13333"/>
                    <a:pt x="29361" y="13333"/>
                    <a:pt x="29361" y="13333"/>
                  </a:cubicBezTo>
                  <a:cubicBezTo>
                    <a:pt x="39574" y="0"/>
                    <a:pt x="39574" y="0"/>
                    <a:pt x="39574" y="0"/>
                  </a:cubicBezTo>
                  <a:cubicBezTo>
                    <a:pt x="120000" y="56000"/>
                    <a:pt x="120000" y="56000"/>
                    <a:pt x="120000" y="56000"/>
                  </a:cubicBezTo>
                  <a:cubicBezTo>
                    <a:pt x="111063" y="68000"/>
                    <a:pt x="111063" y="68000"/>
                    <a:pt x="111063" y="68000"/>
                  </a:cubicBezTo>
                  <a:lnTo>
                    <a:pt x="80425" y="45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4254" y="3025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500" y="76363"/>
                  </a:moveTo>
                  <a:cubicBezTo>
                    <a:pt x="91500" y="103636"/>
                    <a:pt x="91500" y="103636"/>
                    <a:pt x="91500" y="103636"/>
                  </a:cubicBezTo>
                  <a:cubicBezTo>
                    <a:pt x="82500" y="120000"/>
                    <a:pt x="82500" y="120000"/>
                    <a:pt x="82500" y="120000"/>
                  </a:cubicBezTo>
                  <a:cubicBezTo>
                    <a:pt x="0" y="20000"/>
                    <a:pt x="0" y="20000"/>
                    <a:pt x="0" y="20000"/>
                  </a:cubicBezTo>
                  <a:cubicBezTo>
                    <a:pt x="12000" y="0"/>
                    <a:pt x="12000" y="0"/>
                    <a:pt x="12000" y="0"/>
                  </a:cubicBezTo>
                  <a:cubicBezTo>
                    <a:pt x="120000" y="49090"/>
                    <a:pt x="120000" y="49090"/>
                    <a:pt x="120000" y="49090"/>
                  </a:cubicBezTo>
                  <a:cubicBezTo>
                    <a:pt x="111000" y="67272"/>
                    <a:pt x="111000" y="67272"/>
                    <a:pt x="111000" y="67272"/>
                  </a:cubicBezTo>
                  <a:cubicBezTo>
                    <a:pt x="82500" y="54545"/>
                    <a:pt x="82500" y="54545"/>
                    <a:pt x="82500" y="54545"/>
                  </a:cubicBezTo>
                  <a:lnTo>
                    <a:pt x="70500" y="76363"/>
                  </a:lnTo>
                  <a:close/>
                  <a:moveTo>
                    <a:pt x="69000" y="47272"/>
                  </a:moveTo>
                  <a:cubicBezTo>
                    <a:pt x="45000" y="34545"/>
                    <a:pt x="45000" y="34545"/>
                    <a:pt x="45000" y="34545"/>
                  </a:cubicBezTo>
                  <a:cubicBezTo>
                    <a:pt x="37500" y="30909"/>
                    <a:pt x="28500" y="25454"/>
                    <a:pt x="21000" y="21818"/>
                  </a:cubicBezTo>
                  <a:cubicBezTo>
                    <a:pt x="21000" y="21818"/>
                    <a:pt x="21000" y="21818"/>
                    <a:pt x="21000" y="21818"/>
                  </a:cubicBezTo>
                  <a:cubicBezTo>
                    <a:pt x="27000" y="29090"/>
                    <a:pt x="34500" y="38181"/>
                    <a:pt x="40500" y="43636"/>
                  </a:cubicBezTo>
                  <a:cubicBezTo>
                    <a:pt x="60000" y="65454"/>
                    <a:pt x="60000" y="65454"/>
                    <a:pt x="60000" y="65454"/>
                  </a:cubicBezTo>
                  <a:lnTo>
                    <a:pt x="69000" y="47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4302" y="2886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413" y="119999"/>
                  </a:moveTo>
                  <a:cubicBezTo>
                    <a:pt x="0" y="60821"/>
                    <a:pt x="0" y="60821"/>
                    <a:pt x="0" y="60821"/>
                  </a:cubicBezTo>
                  <a:cubicBezTo>
                    <a:pt x="6896" y="44383"/>
                    <a:pt x="6896" y="44383"/>
                    <a:pt x="6896" y="44383"/>
                  </a:cubicBezTo>
                  <a:cubicBezTo>
                    <a:pt x="55172" y="52602"/>
                    <a:pt x="55172" y="52602"/>
                    <a:pt x="55172" y="52602"/>
                  </a:cubicBezTo>
                  <a:cubicBezTo>
                    <a:pt x="64827" y="54246"/>
                    <a:pt x="78620" y="55890"/>
                    <a:pt x="89655" y="57534"/>
                  </a:cubicBezTo>
                  <a:cubicBezTo>
                    <a:pt x="89655" y="57534"/>
                    <a:pt x="89655" y="57534"/>
                    <a:pt x="89655" y="57534"/>
                  </a:cubicBezTo>
                  <a:cubicBezTo>
                    <a:pt x="77241" y="50958"/>
                    <a:pt x="63448" y="42739"/>
                    <a:pt x="46896" y="32876"/>
                  </a:cubicBezTo>
                  <a:cubicBezTo>
                    <a:pt x="20689" y="14794"/>
                    <a:pt x="20689" y="14794"/>
                    <a:pt x="20689" y="14794"/>
                  </a:cubicBezTo>
                  <a:cubicBezTo>
                    <a:pt x="27586" y="0"/>
                    <a:pt x="27586" y="0"/>
                    <a:pt x="27586" y="0"/>
                  </a:cubicBezTo>
                  <a:cubicBezTo>
                    <a:pt x="120000" y="59178"/>
                    <a:pt x="120000" y="59178"/>
                    <a:pt x="120000" y="59178"/>
                  </a:cubicBezTo>
                  <a:cubicBezTo>
                    <a:pt x="111724" y="75616"/>
                    <a:pt x="111724" y="75616"/>
                    <a:pt x="111724" y="75616"/>
                  </a:cubicBezTo>
                  <a:cubicBezTo>
                    <a:pt x="64827" y="69041"/>
                    <a:pt x="64827" y="69041"/>
                    <a:pt x="64827" y="69041"/>
                  </a:cubicBezTo>
                  <a:cubicBezTo>
                    <a:pt x="53793" y="67397"/>
                    <a:pt x="41379" y="65753"/>
                    <a:pt x="30344" y="62465"/>
                  </a:cubicBezTo>
                  <a:cubicBezTo>
                    <a:pt x="30344" y="62465"/>
                    <a:pt x="30344" y="62465"/>
                    <a:pt x="30344" y="62465"/>
                  </a:cubicBezTo>
                  <a:cubicBezTo>
                    <a:pt x="41379" y="69041"/>
                    <a:pt x="53793" y="75616"/>
                    <a:pt x="73103" y="88767"/>
                  </a:cubicBezTo>
                  <a:cubicBezTo>
                    <a:pt x="99310" y="105205"/>
                    <a:pt x="99310" y="105205"/>
                    <a:pt x="99310" y="105205"/>
                  </a:cubicBezTo>
                  <a:lnTo>
                    <a:pt x="92413" y="1199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397" y="2719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692" y="109655"/>
                  </a:moveTo>
                  <a:cubicBezTo>
                    <a:pt x="90769" y="105517"/>
                    <a:pt x="95384" y="95172"/>
                    <a:pt x="98461" y="88965"/>
                  </a:cubicBezTo>
                  <a:cubicBezTo>
                    <a:pt x="103076" y="74482"/>
                    <a:pt x="98461" y="62068"/>
                    <a:pt x="89230" y="57931"/>
                  </a:cubicBezTo>
                  <a:cubicBezTo>
                    <a:pt x="81538" y="53793"/>
                    <a:pt x="73846" y="57931"/>
                    <a:pt x="64615" y="66206"/>
                  </a:cubicBezTo>
                  <a:cubicBezTo>
                    <a:pt x="52307" y="78620"/>
                    <a:pt x="36923" y="84827"/>
                    <a:pt x="26153" y="78620"/>
                  </a:cubicBezTo>
                  <a:cubicBezTo>
                    <a:pt x="9230" y="70344"/>
                    <a:pt x="0" y="47586"/>
                    <a:pt x="7692" y="20689"/>
                  </a:cubicBezTo>
                  <a:cubicBezTo>
                    <a:pt x="10769" y="10344"/>
                    <a:pt x="15384" y="4137"/>
                    <a:pt x="18461" y="0"/>
                  </a:cubicBezTo>
                  <a:cubicBezTo>
                    <a:pt x="32307" y="12413"/>
                    <a:pt x="32307" y="12413"/>
                    <a:pt x="32307" y="12413"/>
                  </a:cubicBezTo>
                  <a:cubicBezTo>
                    <a:pt x="29230" y="14482"/>
                    <a:pt x="24615" y="20689"/>
                    <a:pt x="23076" y="28965"/>
                  </a:cubicBezTo>
                  <a:cubicBezTo>
                    <a:pt x="18461" y="41379"/>
                    <a:pt x="23076" y="51724"/>
                    <a:pt x="30769" y="53793"/>
                  </a:cubicBezTo>
                  <a:cubicBezTo>
                    <a:pt x="38461" y="60000"/>
                    <a:pt x="44615" y="55862"/>
                    <a:pt x="55384" y="43448"/>
                  </a:cubicBezTo>
                  <a:cubicBezTo>
                    <a:pt x="70769" y="31034"/>
                    <a:pt x="83076" y="28965"/>
                    <a:pt x="93846" y="35172"/>
                  </a:cubicBezTo>
                  <a:cubicBezTo>
                    <a:pt x="113846" y="45517"/>
                    <a:pt x="120000" y="70344"/>
                    <a:pt x="113846" y="97241"/>
                  </a:cubicBezTo>
                  <a:cubicBezTo>
                    <a:pt x="109230" y="107586"/>
                    <a:pt x="104615" y="117931"/>
                    <a:pt x="101538" y="120000"/>
                  </a:cubicBezTo>
                  <a:lnTo>
                    <a:pt x="87692" y="1096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441" y="2608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181"/>
                  </a:moveTo>
                  <a:cubicBezTo>
                    <a:pt x="120000" y="54545"/>
                    <a:pt x="120000" y="63272"/>
                    <a:pt x="118461" y="74181"/>
                  </a:cubicBezTo>
                  <a:cubicBezTo>
                    <a:pt x="109230" y="109090"/>
                    <a:pt x="84615" y="120000"/>
                    <a:pt x="50769" y="104727"/>
                  </a:cubicBezTo>
                  <a:cubicBezTo>
                    <a:pt x="7692" y="87272"/>
                    <a:pt x="0" y="48000"/>
                    <a:pt x="6153" y="19636"/>
                  </a:cubicBezTo>
                  <a:cubicBezTo>
                    <a:pt x="7692" y="8727"/>
                    <a:pt x="10769" y="2181"/>
                    <a:pt x="12307" y="0"/>
                  </a:cubicBezTo>
                  <a:cubicBezTo>
                    <a:pt x="26153" y="10909"/>
                    <a:pt x="26153" y="10909"/>
                    <a:pt x="26153" y="10909"/>
                  </a:cubicBezTo>
                  <a:cubicBezTo>
                    <a:pt x="24615" y="15272"/>
                    <a:pt x="23076" y="17454"/>
                    <a:pt x="21538" y="26181"/>
                  </a:cubicBezTo>
                  <a:cubicBezTo>
                    <a:pt x="16923" y="41454"/>
                    <a:pt x="24615" y="65454"/>
                    <a:pt x="55384" y="78545"/>
                  </a:cubicBezTo>
                  <a:cubicBezTo>
                    <a:pt x="84615" y="91636"/>
                    <a:pt x="98461" y="80727"/>
                    <a:pt x="103076" y="61090"/>
                  </a:cubicBezTo>
                  <a:cubicBezTo>
                    <a:pt x="104615" y="56727"/>
                    <a:pt x="104615" y="50181"/>
                    <a:pt x="104615" y="45818"/>
                  </a:cubicBezTo>
                  <a:lnTo>
                    <a:pt x="120000" y="50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463" y="2491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61" y="59142"/>
                  </a:moveTo>
                  <a:lnTo>
                    <a:pt x="47755" y="75428"/>
                  </a:lnTo>
                  <a:lnTo>
                    <a:pt x="53265" y="38571"/>
                  </a:lnTo>
                  <a:lnTo>
                    <a:pt x="10408" y="24857"/>
                  </a:lnTo>
                  <a:lnTo>
                    <a:pt x="12857" y="0"/>
                  </a:lnTo>
                  <a:lnTo>
                    <a:pt x="119999" y="36857"/>
                  </a:lnTo>
                  <a:lnTo>
                    <a:pt x="115714" y="59142"/>
                  </a:lnTo>
                  <a:lnTo>
                    <a:pt x="69183" y="44571"/>
                  </a:lnTo>
                  <a:lnTo>
                    <a:pt x="63673" y="78857"/>
                  </a:lnTo>
                  <a:lnTo>
                    <a:pt x="110204" y="95142"/>
                  </a:lnTo>
                  <a:lnTo>
                    <a:pt x="105306" y="120000"/>
                  </a:lnTo>
                  <a:lnTo>
                    <a:pt x="0" y="83142"/>
                  </a:lnTo>
                  <a:lnTo>
                    <a:pt x="3061" y="59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491" y="2362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703" y="9056"/>
                  </a:moveTo>
                  <a:cubicBezTo>
                    <a:pt x="105185" y="18113"/>
                    <a:pt x="120000" y="45283"/>
                    <a:pt x="117037" y="74716"/>
                  </a:cubicBezTo>
                  <a:cubicBezTo>
                    <a:pt x="114074" y="108679"/>
                    <a:pt x="88888" y="120000"/>
                    <a:pt x="54814" y="110943"/>
                  </a:cubicBezTo>
                  <a:cubicBezTo>
                    <a:pt x="22222" y="104150"/>
                    <a:pt x="0" y="79245"/>
                    <a:pt x="2962" y="45283"/>
                  </a:cubicBezTo>
                  <a:cubicBezTo>
                    <a:pt x="7407" y="9056"/>
                    <a:pt x="34074" y="0"/>
                    <a:pt x="63703" y="9056"/>
                  </a:cubicBezTo>
                  <a:close/>
                  <a:moveTo>
                    <a:pt x="57777" y="83773"/>
                  </a:moveTo>
                  <a:cubicBezTo>
                    <a:pt x="81481" y="88301"/>
                    <a:pt x="99259" y="86037"/>
                    <a:pt x="102222" y="70188"/>
                  </a:cubicBezTo>
                  <a:cubicBezTo>
                    <a:pt x="103703" y="52075"/>
                    <a:pt x="84444" y="40754"/>
                    <a:pt x="62222" y="36226"/>
                  </a:cubicBezTo>
                  <a:cubicBezTo>
                    <a:pt x="41481" y="31698"/>
                    <a:pt x="20740" y="31698"/>
                    <a:pt x="19259" y="49811"/>
                  </a:cubicBezTo>
                  <a:cubicBezTo>
                    <a:pt x="17777" y="65660"/>
                    <a:pt x="34074" y="76981"/>
                    <a:pt x="57777" y="837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4510" y="2232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500" y="4800"/>
                  </a:moveTo>
                  <a:cubicBezTo>
                    <a:pt x="103500" y="9600"/>
                    <a:pt x="120000" y="36000"/>
                    <a:pt x="118500" y="67200"/>
                  </a:cubicBezTo>
                  <a:cubicBezTo>
                    <a:pt x="117000" y="103200"/>
                    <a:pt x="91500" y="120000"/>
                    <a:pt x="57000" y="115200"/>
                  </a:cubicBezTo>
                  <a:cubicBezTo>
                    <a:pt x="24000" y="110400"/>
                    <a:pt x="0" y="86400"/>
                    <a:pt x="3000" y="50400"/>
                  </a:cubicBezTo>
                  <a:cubicBezTo>
                    <a:pt x="4500" y="12000"/>
                    <a:pt x="31500" y="0"/>
                    <a:pt x="61500" y="4800"/>
                  </a:cubicBezTo>
                  <a:close/>
                  <a:moveTo>
                    <a:pt x="58500" y="84000"/>
                  </a:moveTo>
                  <a:cubicBezTo>
                    <a:pt x="84000" y="88800"/>
                    <a:pt x="102000" y="81600"/>
                    <a:pt x="102000" y="64800"/>
                  </a:cubicBezTo>
                  <a:cubicBezTo>
                    <a:pt x="103500" y="45600"/>
                    <a:pt x="84000" y="38400"/>
                    <a:pt x="61500" y="33600"/>
                  </a:cubicBezTo>
                  <a:cubicBezTo>
                    <a:pt x="40500" y="31200"/>
                    <a:pt x="19500" y="33600"/>
                    <a:pt x="18000" y="55200"/>
                  </a:cubicBezTo>
                  <a:cubicBezTo>
                    <a:pt x="16500" y="72000"/>
                    <a:pt x="36000" y="81600"/>
                    <a:pt x="58500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4517" y="2128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6800"/>
                  </a:moveTo>
                  <a:lnTo>
                    <a:pt x="1978" y="72000"/>
                  </a:lnTo>
                  <a:lnTo>
                    <a:pt x="102857" y="75200"/>
                  </a:lnTo>
                  <a:lnTo>
                    <a:pt x="104835" y="0"/>
                  </a:lnTo>
                  <a:lnTo>
                    <a:pt x="120000" y="0"/>
                  </a:lnTo>
                  <a:lnTo>
                    <a:pt x="118681" y="120000"/>
                  </a:lnTo>
                  <a:lnTo>
                    <a:pt x="0" y="116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4510" y="1913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75" y="120000"/>
                  </a:moveTo>
                  <a:cubicBezTo>
                    <a:pt x="3116" y="112500"/>
                    <a:pt x="1558" y="100000"/>
                    <a:pt x="0" y="87500"/>
                  </a:cubicBezTo>
                  <a:cubicBezTo>
                    <a:pt x="0" y="65000"/>
                    <a:pt x="1558" y="50000"/>
                    <a:pt x="7792" y="37500"/>
                  </a:cubicBezTo>
                  <a:cubicBezTo>
                    <a:pt x="15584" y="20000"/>
                    <a:pt x="29610" y="7500"/>
                    <a:pt x="52987" y="5000"/>
                  </a:cubicBezTo>
                  <a:cubicBezTo>
                    <a:pt x="77922" y="0"/>
                    <a:pt x="95064" y="7500"/>
                    <a:pt x="104415" y="22500"/>
                  </a:cubicBezTo>
                  <a:cubicBezTo>
                    <a:pt x="113766" y="32500"/>
                    <a:pt x="118441" y="50000"/>
                    <a:pt x="120000" y="75000"/>
                  </a:cubicBezTo>
                  <a:cubicBezTo>
                    <a:pt x="120000" y="85000"/>
                    <a:pt x="120000" y="95000"/>
                    <a:pt x="120000" y="102500"/>
                  </a:cubicBezTo>
                  <a:lnTo>
                    <a:pt x="4675" y="120000"/>
                  </a:lnTo>
                  <a:close/>
                  <a:moveTo>
                    <a:pt x="104415" y="75000"/>
                  </a:moveTo>
                  <a:cubicBezTo>
                    <a:pt x="104415" y="72500"/>
                    <a:pt x="104415" y="70000"/>
                    <a:pt x="104415" y="67500"/>
                  </a:cubicBezTo>
                  <a:cubicBezTo>
                    <a:pt x="102857" y="47500"/>
                    <a:pt x="90389" y="30000"/>
                    <a:pt x="54545" y="35000"/>
                  </a:cubicBezTo>
                  <a:cubicBezTo>
                    <a:pt x="28051" y="40000"/>
                    <a:pt x="14025" y="55000"/>
                    <a:pt x="15584" y="80000"/>
                  </a:cubicBezTo>
                  <a:cubicBezTo>
                    <a:pt x="15584" y="82500"/>
                    <a:pt x="15584" y="85000"/>
                    <a:pt x="15584" y="87500"/>
                  </a:cubicBezTo>
                  <a:lnTo>
                    <a:pt x="104415" y="75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498" y="1844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8947"/>
                  </a:moveTo>
                  <a:lnTo>
                    <a:pt x="116703" y="0"/>
                  </a:lnTo>
                  <a:lnTo>
                    <a:pt x="120000" y="58947"/>
                  </a:lnTo>
                  <a:lnTo>
                    <a:pt x="3296" y="119999"/>
                  </a:lnTo>
                  <a:lnTo>
                    <a:pt x="0" y="58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4479" y="1727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000" y="89361"/>
                  </a:moveTo>
                  <a:cubicBezTo>
                    <a:pt x="103500" y="81702"/>
                    <a:pt x="103500" y="68936"/>
                    <a:pt x="102000" y="58723"/>
                  </a:cubicBezTo>
                  <a:cubicBezTo>
                    <a:pt x="100500" y="40851"/>
                    <a:pt x="93000" y="33191"/>
                    <a:pt x="84000" y="35744"/>
                  </a:cubicBezTo>
                  <a:cubicBezTo>
                    <a:pt x="75000" y="38297"/>
                    <a:pt x="70500" y="48510"/>
                    <a:pt x="66000" y="66382"/>
                  </a:cubicBezTo>
                  <a:cubicBezTo>
                    <a:pt x="60000" y="91914"/>
                    <a:pt x="51000" y="109787"/>
                    <a:pt x="39000" y="114893"/>
                  </a:cubicBezTo>
                  <a:cubicBezTo>
                    <a:pt x="22500" y="120000"/>
                    <a:pt x="6000" y="104680"/>
                    <a:pt x="1500" y="68936"/>
                  </a:cubicBezTo>
                  <a:cubicBezTo>
                    <a:pt x="0" y="56170"/>
                    <a:pt x="1500" y="45957"/>
                    <a:pt x="3000" y="38297"/>
                  </a:cubicBezTo>
                  <a:cubicBezTo>
                    <a:pt x="18000" y="40851"/>
                    <a:pt x="18000" y="40851"/>
                    <a:pt x="18000" y="40851"/>
                  </a:cubicBezTo>
                  <a:cubicBezTo>
                    <a:pt x="16500" y="45957"/>
                    <a:pt x="16500" y="53617"/>
                    <a:pt x="16500" y="63829"/>
                  </a:cubicBezTo>
                  <a:cubicBezTo>
                    <a:pt x="19500" y="81702"/>
                    <a:pt x="27000" y="86808"/>
                    <a:pt x="33000" y="84255"/>
                  </a:cubicBezTo>
                  <a:cubicBezTo>
                    <a:pt x="42000" y="81702"/>
                    <a:pt x="45000" y="74042"/>
                    <a:pt x="49500" y="51063"/>
                  </a:cubicBezTo>
                  <a:cubicBezTo>
                    <a:pt x="57000" y="22978"/>
                    <a:pt x="66000" y="10212"/>
                    <a:pt x="78000" y="7659"/>
                  </a:cubicBezTo>
                  <a:cubicBezTo>
                    <a:pt x="97500" y="0"/>
                    <a:pt x="114000" y="20425"/>
                    <a:pt x="118500" y="53617"/>
                  </a:cubicBezTo>
                  <a:cubicBezTo>
                    <a:pt x="120000" y="66382"/>
                    <a:pt x="118500" y="81702"/>
                    <a:pt x="117000" y="89361"/>
                  </a:cubicBezTo>
                  <a:lnTo>
                    <a:pt x="102000" y="89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4447" y="1641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01" y="76153"/>
                  </a:moveTo>
                  <a:lnTo>
                    <a:pt x="31746" y="111923"/>
                  </a:lnTo>
                  <a:lnTo>
                    <a:pt x="16507" y="120000"/>
                  </a:lnTo>
                  <a:lnTo>
                    <a:pt x="0" y="16153"/>
                  </a:lnTo>
                  <a:lnTo>
                    <a:pt x="16507" y="8076"/>
                  </a:lnTo>
                  <a:lnTo>
                    <a:pt x="22857" y="46153"/>
                  </a:lnTo>
                  <a:lnTo>
                    <a:pt x="115555" y="0"/>
                  </a:lnTo>
                  <a:lnTo>
                    <a:pt x="120000" y="30000"/>
                  </a:lnTo>
                  <a:lnTo>
                    <a:pt x="27301" y="76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4422" y="1484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120000"/>
                  </a:moveTo>
                  <a:cubicBezTo>
                    <a:pt x="10500" y="112380"/>
                    <a:pt x="7500" y="104761"/>
                    <a:pt x="4500" y="95238"/>
                  </a:cubicBezTo>
                  <a:cubicBezTo>
                    <a:pt x="1500" y="80000"/>
                    <a:pt x="0" y="68571"/>
                    <a:pt x="4500" y="57142"/>
                  </a:cubicBezTo>
                  <a:cubicBezTo>
                    <a:pt x="7500" y="47619"/>
                    <a:pt x="13500" y="41904"/>
                    <a:pt x="22500" y="38095"/>
                  </a:cubicBezTo>
                  <a:cubicBezTo>
                    <a:pt x="36000" y="32380"/>
                    <a:pt x="46500" y="36190"/>
                    <a:pt x="55500" y="47619"/>
                  </a:cubicBezTo>
                  <a:cubicBezTo>
                    <a:pt x="55500" y="47619"/>
                    <a:pt x="55500" y="47619"/>
                    <a:pt x="55500" y="47619"/>
                  </a:cubicBezTo>
                  <a:cubicBezTo>
                    <a:pt x="55500" y="36190"/>
                    <a:pt x="61500" y="28571"/>
                    <a:pt x="73500" y="20952"/>
                  </a:cubicBezTo>
                  <a:cubicBezTo>
                    <a:pt x="87000" y="11428"/>
                    <a:pt x="97500" y="3809"/>
                    <a:pt x="100500" y="0"/>
                  </a:cubicBezTo>
                  <a:cubicBezTo>
                    <a:pt x="106500" y="20952"/>
                    <a:pt x="106500" y="20952"/>
                    <a:pt x="106500" y="20952"/>
                  </a:cubicBezTo>
                  <a:cubicBezTo>
                    <a:pt x="103500" y="24761"/>
                    <a:pt x="94500" y="32380"/>
                    <a:pt x="82500" y="40000"/>
                  </a:cubicBezTo>
                  <a:cubicBezTo>
                    <a:pt x="69000" y="49523"/>
                    <a:pt x="66000" y="55238"/>
                    <a:pt x="69000" y="66666"/>
                  </a:cubicBezTo>
                  <a:cubicBezTo>
                    <a:pt x="69000" y="72380"/>
                    <a:pt x="69000" y="72380"/>
                    <a:pt x="69000" y="72380"/>
                  </a:cubicBezTo>
                  <a:cubicBezTo>
                    <a:pt x="114000" y="51428"/>
                    <a:pt x="114000" y="51428"/>
                    <a:pt x="114000" y="51428"/>
                  </a:cubicBezTo>
                  <a:cubicBezTo>
                    <a:pt x="120000" y="74285"/>
                    <a:pt x="120000" y="74285"/>
                    <a:pt x="120000" y="74285"/>
                  </a:cubicBezTo>
                  <a:lnTo>
                    <a:pt x="15000" y="120000"/>
                  </a:lnTo>
                  <a:close/>
                  <a:moveTo>
                    <a:pt x="57000" y="78095"/>
                  </a:moveTo>
                  <a:cubicBezTo>
                    <a:pt x="55500" y="72380"/>
                    <a:pt x="55500" y="72380"/>
                    <a:pt x="55500" y="72380"/>
                  </a:cubicBezTo>
                  <a:cubicBezTo>
                    <a:pt x="51000" y="59047"/>
                    <a:pt x="42000" y="53333"/>
                    <a:pt x="30000" y="59047"/>
                  </a:cubicBezTo>
                  <a:cubicBezTo>
                    <a:pt x="19500" y="62857"/>
                    <a:pt x="13500" y="72380"/>
                    <a:pt x="18000" y="85714"/>
                  </a:cubicBezTo>
                  <a:cubicBezTo>
                    <a:pt x="18000" y="89523"/>
                    <a:pt x="19500" y="91428"/>
                    <a:pt x="21000" y="93333"/>
                  </a:cubicBezTo>
                  <a:lnTo>
                    <a:pt x="57000" y="780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4387" y="1423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6808"/>
                  </a:moveTo>
                  <a:lnTo>
                    <a:pt x="111910" y="0"/>
                  </a:lnTo>
                  <a:lnTo>
                    <a:pt x="120000" y="33191"/>
                  </a:lnTo>
                  <a:lnTo>
                    <a:pt x="8089" y="120000"/>
                  </a:lnTo>
                  <a:lnTo>
                    <a:pt x="0" y="86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4340" y="1310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259" y="0"/>
                  </a:moveTo>
                  <a:cubicBezTo>
                    <a:pt x="102222" y="3809"/>
                    <a:pt x="105185" y="9523"/>
                    <a:pt x="108148" y="19047"/>
                  </a:cubicBezTo>
                  <a:cubicBezTo>
                    <a:pt x="120000" y="47619"/>
                    <a:pt x="106666" y="76190"/>
                    <a:pt x="75555" y="95238"/>
                  </a:cubicBezTo>
                  <a:cubicBezTo>
                    <a:pt x="37037" y="120000"/>
                    <a:pt x="13333" y="100952"/>
                    <a:pt x="4444" y="78095"/>
                  </a:cubicBezTo>
                  <a:cubicBezTo>
                    <a:pt x="1481" y="70476"/>
                    <a:pt x="0" y="62857"/>
                    <a:pt x="0" y="59047"/>
                  </a:cubicBezTo>
                  <a:cubicBezTo>
                    <a:pt x="16296" y="55238"/>
                    <a:pt x="16296" y="55238"/>
                    <a:pt x="16296" y="55238"/>
                  </a:cubicBezTo>
                  <a:cubicBezTo>
                    <a:pt x="16296" y="59047"/>
                    <a:pt x="16296" y="62857"/>
                    <a:pt x="17777" y="68571"/>
                  </a:cubicBezTo>
                  <a:cubicBezTo>
                    <a:pt x="23703" y="83809"/>
                    <a:pt x="38518" y="91428"/>
                    <a:pt x="66666" y="74285"/>
                  </a:cubicBezTo>
                  <a:cubicBezTo>
                    <a:pt x="93333" y="57142"/>
                    <a:pt x="99259" y="38095"/>
                    <a:pt x="93333" y="22857"/>
                  </a:cubicBezTo>
                  <a:cubicBezTo>
                    <a:pt x="91851" y="19047"/>
                    <a:pt x="88888" y="13333"/>
                    <a:pt x="85925" y="11428"/>
                  </a:cubicBezTo>
                  <a:lnTo>
                    <a:pt x="99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4286" y="1228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548" y="85957"/>
                  </a:moveTo>
                  <a:lnTo>
                    <a:pt x="43870" y="108085"/>
                  </a:lnTo>
                  <a:lnTo>
                    <a:pt x="29032" y="120000"/>
                  </a:lnTo>
                  <a:lnTo>
                    <a:pt x="0" y="51914"/>
                  </a:lnTo>
                  <a:lnTo>
                    <a:pt x="14838" y="40000"/>
                  </a:lnTo>
                  <a:lnTo>
                    <a:pt x="24516" y="63829"/>
                  </a:lnTo>
                  <a:lnTo>
                    <a:pt x="110967" y="0"/>
                  </a:lnTo>
                  <a:lnTo>
                    <a:pt x="120000" y="22127"/>
                  </a:lnTo>
                  <a:lnTo>
                    <a:pt x="33548" y="859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148" y="2652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910" y="22142"/>
                  </a:moveTo>
                  <a:lnTo>
                    <a:pt x="71044" y="62142"/>
                  </a:lnTo>
                  <a:lnTo>
                    <a:pt x="88955" y="55714"/>
                  </a:lnTo>
                  <a:lnTo>
                    <a:pt x="75223" y="8571"/>
                  </a:lnTo>
                  <a:lnTo>
                    <a:pt x="96119" y="0"/>
                  </a:lnTo>
                  <a:lnTo>
                    <a:pt x="120000" y="77857"/>
                  </a:lnTo>
                  <a:lnTo>
                    <a:pt x="22686" y="120000"/>
                  </a:lnTo>
                  <a:lnTo>
                    <a:pt x="0" y="43571"/>
                  </a:lnTo>
                  <a:lnTo>
                    <a:pt x="21492" y="33571"/>
                  </a:lnTo>
                  <a:lnTo>
                    <a:pt x="34029" y="79285"/>
                  </a:lnTo>
                  <a:lnTo>
                    <a:pt x="49552" y="72142"/>
                  </a:lnTo>
                  <a:lnTo>
                    <a:pt x="37014" y="30000"/>
                  </a:lnTo>
                  <a:lnTo>
                    <a:pt x="57910" y="22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111" y="248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500" y="120000"/>
                  </a:moveTo>
                  <a:cubicBezTo>
                    <a:pt x="12000" y="110649"/>
                    <a:pt x="9000" y="98181"/>
                    <a:pt x="6000" y="84155"/>
                  </a:cubicBezTo>
                  <a:cubicBezTo>
                    <a:pt x="0" y="63896"/>
                    <a:pt x="0" y="48311"/>
                    <a:pt x="4500" y="35844"/>
                  </a:cubicBezTo>
                  <a:cubicBezTo>
                    <a:pt x="10500" y="21818"/>
                    <a:pt x="21000" y="10909"/>
                    <a:pt x="40500" y="6233"/>
                  </a:cubicBezTo>
                  <a:cubicBezTo>
                    <a:pt x="63000" y="0"/>
                    <a:pt x="79500" y="4675"/>
                    <a:pt x="90000" y="14025"/>
                  </a:cubicBezTo>
                  <a:cubicBezTo>
                    <a:pt x="102000" y="23376"/>
                    <a:pt x="109500" y="40519"/>
                    <a:pt x="115500" y="62337"/>
                  </a:cubicBezTo>
                  <a:cubicBezTo>
                    <a:pt x="118500" y="76363"/>
                    <a:pt x="120000" y="85714"/>
                    <a:pt x="120000" y="91948"/>
                  </a:cubicBezTo>
                  <a:lnTo>
                    <a:pt x="16500" y="120000"/>
                  </a:lnTo>
                  <a:close/>
                  <a:moveTo>
                    <a:pt x="93000" y="67012"/>
                  </a:moveTo>
                  <a:cubicBezTo>
                    <a:pt x="93000" y="65454"/>
                    <a:pt x="91500" y="63896"/>
                    <a:pt x="91500" y="60779"/>
                  </a:cubicBezTo>
                  <a:cubicBezTo>
                    <a:pt x="87000" y="42077"/>
                    <a:pt x="73500" y="31168"/>
                    <a:pt x="49500" y="37402"/>
                  </a:cubicBezTo>
                  <a:cubicBezTo>
                    <a:pt x="28500" y="42077"/>
                    <a:pt x="22500" y="57662"/>
                    <a:pt x="27000" y="74805"/>
                  </a:cubicBezTo>
                  <a:cubicBezTo>
                    <a:pt x="27000" y="79480"/>
                    <a:pt x="28500" y="82597"/>
                    <a:pt x="28500" y="84155"/>
                  </a:cubicBezTo>
                  <a:lnTo>
                    <a:pt x="93000" y="670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069" y="2314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88" y="87428"/>
                  </a:moveTo>
                  <a:cubicBezTo>
                    <a:pt x="69629" y="77142"/>
                    <a:pt x="69629" y="77142"/>
                    <a:pt x="69629" y="77142"/>
                  </a:cubicBezTo>
                  <a:cubicBezTo>
                    <a:pt x="85925" y="75428"/>
                    <a:pt x="94814" y="66857"/>
                    <a:pt x="93333" y="53142"/>
                  </a:cubicBezTo>
                  <a:cubicBezTo>
                    <a:pt x="91851" y="41142"/>
                    <a:pt x="82962" y="36000"/>
                    <a:pt x="65185" y="37714"/>
                  </a:cubicBezTo>
                  <a:cubicBezTo>
                    <a:pt x="4444" y="48000"/>
                    <a:pt x="4444" y="48000"/>
                    <a:pt x="4444" y="48000"/>
                  </a:cubicBezTo>
                  <a:cubicBezTo>
                    <a:pt x="0" y="13714"/>
                    <a:pt x="0" y="13714"/>
                    <a:pt x="0" y="13714"/>
                  </a:cubicBezTo>
                  <a:cubicBezTo>
                    <a:pt x="59259" y="5142"/>
                    <a:pt x="59259" y="5142"/>
                    <a:pt x="59259" y="5142"/>
                  </a:cubicBezTo>
                  <a:cubicBezTo>
                    <a:pt x="93333" y="0"/>
                    <a:pt x="111111" y="15428"/>
                    <a:pt x="115555" y="51428"/>
                  </a:cubicBezTo>
                  <a:cubicBezTo>
                    <a:pt x="120000" y="85714"/>
                    <a:pt x="106666" y="106285"/>
                    <a:pt x="71111" y="111428"/>
                  </a:cubicBezTo>
                  <a:cubicBezTo>
                    <a:pt x="13333" y="120000"/>
                    <a:pt x="13333" y="120000"/>
                    <a:pt x="13333" y="120000"/>
                  </a:cubicBezTo>
                  <a:lnTo>
                    <a:pt x="8888" y="874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060" y="2156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207" y="0"/>
                  </a:moveTo>
                  <a:cubicBezTo>
                    <a:pt x="113766" y="4000"/>
                    <a:pt x="116883" y="18000"/>
                    <a:pt x="118441" y="36000"/>
                  </a:cubicBezTo>
                  <a:cubicBezTo>
                    <a:pt x="120000" y="90000"/>
                    <a:pt x="93506" y="116000"/>
                    <a:pt x="63896" y="118000"/>
                  </a:cubicBezTo>
                  <a:cubicBezTo>
                    <a:pt x="23376" y="120000"/>
                    <a:pt x="1558" y="82000"/>
                    <a:pt x="0" y="40000"/>
                  </a:cubicBezTo>
                  <a:cubicBezTo>
                    <a:pt x="0" y="22000"/>
                    <a:pt x="1558" y="8000"/>
                    <a:pt x="4675" y="2000"/>
                  </a:cubicBezTo>
                  <a:cubicBezTo>
                    <a:pt x="28051" y="8000"/>
                    <a:pt x="28051" y="8000"/>
                    <a:pt x="28051" y="8000"/>
                  </a:cubicBezTo>
                  <a:cubicBezTo>
                    <a:pt x="26493" y="16000"/>
                    <a:pt x="24935" y="24000"/>
                    <a:pt x="24935" y="36000"/>
                  </a:cubicBezTo>
                  <a:cubicBezTo>
                    <a:pt x="26493" y="58000"/>
                    <a:pt x="37402" y="78000"/>
                    <a:pt x="60779" y="76000"/>
                  </a:cubicBezTo>
                  <a:cubicBezTo>
                    <a:pt x="81038" y="76000"/>
                    <a:pt x="93506" y="58000"/>
                    <a:pt x="91948" y="32000"/>
                  </a:cubicBezTo>
                  <a:cubicBezTo>
                    <a:pt x="91948" y="22000"/>
                    <a:pt x="90389" y="12000"/>
                    <a:pt x="88831" y="6000"/>
                  </a:cubicBezTo>
                  <a:lnTo>
                    <a:pt x="1122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063" y="1979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421" y="76521"/>
                  </a:moveTo>
                  <a:cubicBezTo>
                    <a:pt x="115263" y="85217"/>
                    <a:pt x="115263" y="85217"/>
                    <a:pt x="115263" y="85217"/>
                  </a:cubicBezTo>
                  <a:cubicBezTo>
                    <a:pt x="113684" y="120000"/>
                    <a:pt x="113684" y="120000"/>
                    <a:pt x="113684" y="120000"/>
                  </a:cubicBezTo>
                  <a:cubicBezTo>
                    <a:pt x="0" y="76521"/>
                    <a:pt x="0" y="76521"/>
                    <a:pt x="0" y="76521"/>
                  </a:cubicBezTo>
                  <a:cubicBezTo>
                    <a:pt x="1578" y="29565"/>
                    <a:pt x="1578" y="29565"/>
                    <a:pt x="1578" y="29565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6842" y="36521"/>
                    <a:pt x="116842" y="36521"/>
                    <a:pt x="116842" y="36521"/>
                  </a:cubicBezTo>
                  <a:cubicBezTo>
                    <a:pt x="90000" y="43478"/>
                    <a:pt x="90000" y="43478"/>
                    <a:pt x="90000" y="43478"/>
                  </a:cubicBezTo>
                  <a:lnTo>
                    <a:pt x="88421" y="76521"/>
                  </a:lnTo>
                  <a:close/>
                  <a:moveTo>
                    <a:pt x="67894" y="46956"/>
                  </a:moveTo>
                  <a:cubicBezTo>
                    <a:pt x="45789" y="50434"/>
                    <a:pt x="45789" y="50434"/>
                    <a:pt x="45789" y="50434"/>
                  </a:cubicBezTo>
                  <a:cubicBezTo>
                    <a:pt x="39473" y="52173"/>
                    <a:pt x="30000" y="53913"/>
                    <a:pt x="23684" y="55652"/>
                  </a:cubicBezTo>
                  <a:cubicBezTo>
                    <a:pt x="23684" y="55652"/>
                    <a:pt x="23684" y="55652"/>
                    <a:pt x="23684" y="55652"/>
                  </a:cubicBezTo>
                  <a:cubicBezTo>
                    <a:pt x="30000" y="57391"/>
                    <a:pt x="39473" y="60869"/>
                    <a:pt x="45789" y="62608"/>
                  </a:cubicBezTo>
                  <a:cubicBezTo>
                    <a:pt x="66315" y="69565"/>
                    <a:pt x="66315" y="69565"/>
                    <a:pt x="66315" y="69565"/>
                  </a:cubicBezTo>
                  <a:lnTo>
                    <a:pt x="67894" y="46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073" y="1828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695" y="81971"/>
                  </a:moveTo>
                  <a:lnTo>
                    <a:pt x="24130" y="120000"/>
                  </a:lnTo>
                  <a:lnTo>
                    <a:pt x="0" y="113239"/>
                  </a:lnTo>
                  <a:lnTo>
                    <a:pt x="11739" y="0"/>
                  </a:lnTo>
                  <a:lnTo>
                    <a:pt x="36521" y="5915"/>
                  </a:lnTo>
                  <a:lnTo>
                    <a:pt x="33260" y="43943"/>
                  </a:lnTo>
                  <a:lnTo>
                    <a:pt x="120000" y="60000"/>
                  </a:lnTo>
                  <a:lnTo>
                    <a:pt x="115434" y="98028"/>
                  </a:lnTo>
                  <a:lnTo>
                    <a:pt x="28695" y="81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098" y="1755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01" y="0"/>
                  </a:moveTo>
                  <a:lnTo>
                    <a:pt x="119999" y="51219"/>
                  </a:lnTo>
                  <a:lnTo>
                    <a:pt x="113220" y="120000"/>
                  </a:lnTo>
                  <a:lnTo>
                    <a:pt x="0" y="64390"/>
                  </a:lnTo>
                  <a:lnTo>
                    <a:pt x="6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1120" y="1569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529" y="76500"/>
                  </a:moveTo>
                  <a:cubicBezTo>
                    <a:pt x="101647" y="109500"/>
                    <a:pt x="74823" y="120000"/>
                    <a:pt x="46588" y="112500"/>
                  </a:cubicBezTo>
                  <a:cubicBezTo>
                    <a:pt x="18352" y="102000"/>
                    <a:pt x="0" y="75000"/>
                    <a:pt x="9882" y="43500"/>
                  </a:cubicBezTo>
                  <a:cubicBezTo>
                    <a:pt x="18352" y="9000"/>
                    <a:pt x="48000" y="0"/>
                    <a:pt x="73411" y="7500"/>
                  </a:cubicBezTo>
                  <a:cubicBezTo>
                    <a:pt x="105882" y="18000"/>
                    <a:pt x="120000" y="45000"/>
                    <a:pt x="111529" y="76500"/>
                  </a:cubicBezTo>
                  <a:close/>
                  <a:moveTo>
                    <a:pt x="90352" y="69000"/>
                  </a:moveTo>
                  <a:cubicBezTo>
                    <a:pt x="94588" y="55500"/>
                    <a:pt x="84705" y="43500"/>
                    <a:pt x="66352" y="37500"/>
                  </a:cubicBezTo>
                  <a:cubicBezTo>
                    <a:pt x="49411" y="33000"/>
                    <a:pt x="33882" y="36000"/>
                    <a:pt x="29647" y="51000"/>
                  </a:cubicBezTo>
                  <a:cubicBezTo>
                    <a:pt x="26823" y="64500"/>
                    <a:pt x="36705" y="76500"/>
                    <a:pt x="55058" y="81000"/>
                  </a:cubicBezTo>
                  <a:cubicBezTo>
                    <a:pt x="72000" y="87000"/>
                    <a:pt x="87529" y="82500"/>
                    <a:pt x="90352" y="69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174" y="1382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391" y="120000"/>
                  </a:moveTo>
                  <a:cubicBezTo>
                    <a:pt x="0" y="80000"/>
                    <a:pt x="0" y="80000"/>
                    <a:pt x="0" y="80000"/>
                  </a:cubicBezTo>
                  <a:cubicBezTo>
                    <a:pt x="11739" y="51034"/>
                    <a:pt x="11739" y="51034"/>
                    <a:pt x="11739" y="51034"/>
                  </a:cubicBezTo>
                  <a:cubicBezTo>
                    <a:pt x="44347" y="48275"/>
                    <a:pt x="44347" y="48275"/>
                    <a:pt x="44347" y="48275"/>
                  </a:cubicBezTo>
                  <a:cubicBezTo>
                    <a:pt x="54782" y="46896"/>
                    <a:pt x="69130" y="46896"/>
                    <a:pt x="80869" y="46896"/>
                  </a:cubicBezTo>
                  <a:cubicBezTo>
                    <a:pt x="80869" y="46896"/>
                    <a:pt x="80869" y="46896"/>
                    <a:pt x="80869" y="46896"/>
                  </a:cubicBezTo>
                  <a:cubicBezTo>
                    <a:pt x="69130" y="42758"/>
                    <a:pt x="56086" y="38620"/>
                    <a:pt x="43043" y="31724"/>
                  </a:cubicBezTo>
                  <a:cubicBezTo>
                    <a:pt x="22173" y="23448"/>
                    <a:pt x="22173" y="23448"/>
                    <a:pt x="22173" y="23448"/>
                  </a:cubicBezTo>
                  <a:cubicBezTo>
                    <a:pt x="31304" y="0"/>
                    <a:pt x="31304" y="0"/>
                    <a:pt x="31304" y="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09565" y="66206"/>
                    <a:pt x="109565" y="66206"/>
                    <a:pt x="109565" y="66206"/>
                  </a:cubicBezTo>
                  <a:cubicBezTo>
                    <a:pt x="74347" y="68965"/>
                    <a:pt x="74347" y="68965"/>
                    <a:pt x="74347" y="68965"/>
                  </a:cubicBezTo>
                  <a:cubicBezTo>
                    <a:pt x="62608" y="68965"/>
                    <a:pt x="48260" y="70344"/>
                    <a:pt x="35217" y="70344"/>
                  </a:cubicBezTo>
                  <a:cubicBezTo>
                    <a:pt x="35217" y="70344"/>
                    <a:pt x="35217" y="70344"/>
                    <a:pt x="35217" y="70344"/>
                  </a:cubicBezTo>
                  <a:cubicBezTo>
                    <a:pt x="48260" y="75862"/>
                    <a:pt x="61304" y="81379"/>
                    <a:pt x="75652" y="86896"/>
                  </a:cubicBezTo>
                  <a:cubicBezTo>
                    <a:pt x="96521" y="96551"/>
                    <a:pt x="96521" y="96551"/>
                    <a:pt x="96521" y="96551"/>
                  </a:cubicBezTo>
                  <a:lnTo>
                    <a:pt x="87391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297" y="12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7368"/>
                  </a:moveTo>
                  <a:lnTo>
                    <a:pt x="24000" y="0"/>
                  </a:lnTo>
                  <a:lnTo>
                    <a:pt x="35076" y="5263"/>
                  </a:lnTo>
                  <a:lnTo>
                    <a:pt x="17538" y="40000"/>
                  </a:lnTo>
                  <a:lnTo>
                    <a:pt x="56307" y="65263"/>
                  </a:lnTo>
                  <a:lnTo>
                    <a:pt x="73846" y="32631"/>
                  </a:lnTo>
                  <a:lnTo>
                    <a:pt x="84923" y="40000"/>
                  </a:lnTo>
                  <a:lnTo>
                    <a:pt x="67384" y="72631"/>
                  </a:lnTo>
                  <a:lnTo>
                    <a:pt x="120000" y="105263"/>
                  </a:lnTo>
                  <a:lnTo>
                    <a:pt x="113538" y="119999"/>
                  </a:lnTo>
                  <a:lnTo>
                    <a:pt x="0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341" y="11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419" y="26400"/>
                  </a:moveTo>
                  <a:cubicBezTo>
                    <a:pt x="112258" y="55200"/>
                    <a:pt x="120000" y="81600"/>
                    <a:pt x="110322" y="100800"/>
                  </a:cubicBezTo>
                  <a:cubicBezTo>
                    <a:pt x="98709" y="120000"/>
                    <a:pt x="75483" y="120000"/>
                    <a:pt x="42580" y="93600"/>
                  </a:cubicBezTo>
                  <a:cubicBezTo>
                    <a:pt x="9677" y="69600"/>
                    <a:pt x="0" y="40800"/>
                    <a:pt x="11612" y="21600"/>
                  </a:cubicBezTo>
                  <a:cubicBezTo>
                    <a:pt x="21290" y="0"/>
                    <a:pt x="44516" y="2400"/>
                    <a:pt x="77419" y="26400"/>
                  </a:cubicBezTo>
                  <a:close/>
                  <a:moveTo>
                    <a:pt x="50322" y="81600"/>
                  </a:moveTo>
                  <a:cubicBezTo>
                    <a:pt x="69677" y="96000"/>
                    <a:pt x="92903" y="105600"/>
                    <a:pt x="100645" y="91200"/>
                  </a:cubicBezTo>
                  <a:cubicBezTo>
                    <a:pt x="108387" y="76800"/>
                    <a:pt x="89032" y="55200"/>
                    <a:pt x="69677" y="40800"/>
                  </a:cubicBezTo>
                  <a:cubicBezTo>
                    <a:pt x="52258" y="26400"/>
                    <a:pt x="27096" y="14400"/>
                    <a:pt x="19354" y="28800"/>
                  </a:cubicBezTo>
                  <a:cubicBezTo>
                    <a:pt x="11612" y="45600"/>
                    <a:pt x="30967" y="64800"/>
                    <a:pt x="50322" y="81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395" y="1104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1538"/>
                  </a:moveTo>
                  <a:cubicBezTo>
                    <a:pt x="1875" y="34615"/>
                    <a:pt x="5625" y="27692"/>
                    <a:pt x="9375" y="20769"/>
                  </a:cubicBezTo>
                  <a:cubicBezTo>
                    <a:pt x="15000" y="9230"/>
                    <a:pt x="22500" y="2307"/>
                    <a:pt x="30000" y="2307"/>
                  </a:cubicBezTo>
                  <a:cubicBezTo>
                    <a:pt x="37500" y="0"/>
                    <a:pt x="45000" y="2307"/>
                    <a:pt x="52500" y="9230"/>
                  </a:cubicBezTo>
                  <a:cubicBezTo>
                    <a:pt x="63750" y="18461"/>
                    <a:pt x="67500" y="32307"/>
                    <a:pt x="65625" y="48461"/>
                  </a:cubicBezTo>
                  <a:cubicBezTo>
                    <a:pt x="65625" y="48461"/>
                    <a:pt x="65625" y="48461"/>
                    <a:pt x="65625" y="48461"/>
                  </a:cubicBezTo>
                  <a:cubicBezTo>
                    <a:pt x="71250" y="41538"/>
                    <a:pt x="80625" y="41538"/>
                    <a:pt x="93750" y="50769"/>
                  </a:cubicBezTo>
                  <a:cubicBezTo>
                    <a:pt x="108750" y="57692"/>
                    <a:pt x="116250" y="62307"/>
                    <a:pt x="120000" y="64615"/>
                  </a:cubicBezTo>
                  <a:cubicBezTo>
                    <a:pt x="114375" y="76153"/>
                    <a:pt x="114375" y="76153"/>
                    <a:pt x="114375" y="76153"/>
                  </a:cubicBezTo>
                  <a:cubicBezTo>
                    <a:pt x="110625" y="76153"/>
                    <a:pt x="99375" y="71538"/>
                    <a:pt x="88125" y="62307"/>
                  </a:cubicBezTo>
                  <a:cubicBezTo>
                    <a:pt x="73125" y="55384"/>
                    <a:pt x="65625" y="55384"/>
                    <a:pt x="60000" y="66923"/>
                  </a:cubicBezTo>
                  <a:cubicBezTo>
                    <a:pt x="56250" y="71538"/>
                    <a:pt x="56250" y="71538"/>
                    <a:pt x="56250" y="71538"/>
                  </a:cubicBezTo>
                  <a:cubicBezTo>
                    <a:pt x="97500" y="106153"/>
                    <a:pt x="97500" y="106153"/>
                    <a:pt x="97500" y="106153"/>
                  </a:cubicBezTo>
                  <a:cubicBezTo>
                    <a:pt x="90000" y="120000"/>
                    <a:pt x="90000" y="120000"/>
                    <a:pt x="90000" y="120000"/>
                  </a:cubicBezTo>
                  <a:lnTo>
                    <a:pt x="0" y="41538"/>
                  </a:lnTo>
                  <a:close/>
                  <a:moveTo>
                    <a:pt x="48750" y="64615"/>
                  </a:moveTo>
                  <a:cubicBezTo>
                    <a:pt x="52500" y="60000"/>
                    <a:pt x="52500" y="60000"/>
                    <a:pt x="52500" y="60000"/>
                  </a:cubicBezTo>
                  <a:cubicBezTo>
                    <a:pt x="60000" y="46153"/>
                    <a:pt x="56250" y="32307"/>
                    <a:pt x="45000" y="23076"/>
                  </a:cubicBezTo>
                  <a:cubicBezTo>
                    <a:pt x="35625" y="13846"/>
                    <a:pt x="26250" y="13846"/>
                    <a:pt x="16875" y="27692"/>
                  </a:cubicBezTo>
                  <a:cubicBezTo>
                    <a:pt x="16875" y="30000"/>
                    <a:pt x="15000" y="32307"/>
                    <a:pt x="15000" y="34615"/>
                  </a:cubicBezTo>
                  <a:lnTo>
                    <a:pt x="48750" y="64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480" y="9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111" y="40975"/>
                  </a:moveTo>
                  <a:lnTo>
                    <a:pt x="8888" y="59512"/>
                  </a:lnTo>
                  <a:lnTo>
                    <a:pt x="0" y="50731"/>
                  </a:lnTo>
                  <a:lnTo>
                    <a:pt x="38222" y="0"/>
                  </a:lnTo>
                  <a:lnTo>
                    <a:pt x="48888" y="8780"/>
                  </a:lnTo>
                  <a:lnTo>
                    <a:pt x="33777" y="27317"/>
                  </a:lnTo>
                  <a:lnTo>
                    <a:pt x="120000" y="108292"/>
                  </a:lnTo>
                  <a:lnTo>
                    <a:pt x="109333" y="120000"/>
                  </a:lnTo>
                  <a:lnTo>
                    <a:pt x="23111" y="409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543" y="9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52" y="32653"/>
                  </a:moveTo>
                  <a:lnTo>
                    <a:pt x="42913" y="65306"/>
                  </a:lnTo>
                  <a:lnTo>
                    <a:pt x="63576" y="42448"/>
                  </a:lnTo>
                  <a:lnTo>
                    <a:pt x="29403" y="8163"/>
                  </a:lnTo>
                  <a:lnTo>
                    <a:pt x="37350" y="0"/>
                  </a:lnTo>
                  <a:lnTo>
                    <a:pt x="120000" y="77551"/>
                  </a:lnTo>
                  <a:lnTo>
                    <a:pt x="110463" y="86530"/>
                  </a:lnTo>
                  <a:lnTo>
                    <a:pt x="73112" y="49795"/>
                  </a:lnTo>
                  <a:lnTo>
                    <a:pt x="50066" y="73469"/>
                  </a:lnTo>
                  <a:lnTo>
                    <a:pt x="89801" y="110204"/>
                  </a:lnTo>
                  <a:lnTo>
                    <a:pt x="80264" y="120000"/>
                  </a:lnTo>
                  <a:lnTo>
                    <a:pt x="0" y="42448"/>
                  </a:lnTo>
                  <a:lnTo>
                    <a:pt x="7152" y="326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616" y="84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204" y="47142"/>
                  </a:moveTo>
                  <a:lnTo>
                    <a:pt x="53430" y="69428"/>
                  </a:lnTo>
                  <a:lnTo>
                    <a:pt x="86715" y="101142"/>
                  </a:lnTo>
                  <a:lnTo>
                    <a:pt x="111240" y="77142"/>
                  </a:lnTo>
                  <a:lnTo>
                    <a:pt x="120000" y="85714"/>
                  </a:lnTo>
                  <a:lnTo>
                    <a:pt x="84963" y="120000"/>
                  </a:lnTo>
                  <a:lnTo>
                    <a:pt x="0" y="32571"/>
                  </a:lnTo>
                  <a:lnTo>
                    <a:pt x="33284" y="0"/>
                  </a:lnTo>
                  <a:lnTo>
                    <a:pt x="41167" y="8571"/>
                  </a:lnTo>
                  <a:lnTo>
                    <a:pt x="18394" y="30857"/>
                  </a:lnTo>
                  <a:lnTo>
                    <a:pt x="45547" y="60857"/>
                  </a:lnTo>
                  <a:lnTo>
                    <a:pt x="68321" y="38571"/>
                  </a:lnTo>
                  <a:lnTo>
                    <a:pt x="76204" y="47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701" y="634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528" y="120000"/>
                  </a:moveTo>
                  <a:cubicBezTo>
                    <a:pt x="0" y="65142"/>
                    <a:pt x="0" y="65142"/>
                    <a:pt x="0" y="65142"/>
                  </a:cubicBezTo>
                  <a:cubicBezTo>
                    <a:pt x="19245" y="50285"/>
                    <a:pt x="19245" y="50285"/>
                    <a:pt x="19245" y="50285"/>
                  </a:cubicBezTo>
                  <a:cubicBezTo>
                    <a:pt x="41886" y="72000"/>
                    <a:pt x="41886" y="72000"/>
                    <a:pt x="41886" y="72000"/>
                  </a:cubicBezTo>
                  <a:cubicBezTo>
                    <a:pt x="48679" y="78857"/>
                    <a:pt x="56603" y="86857"/>
                    <a:pt x="62264" y="93714"/>
                  </a:cubicBezTo>
                  <a:cubicBezTo>
                    <a:pt x="62264" y="93714"/>
                    <a:pt x="62264" y="93714"/>
                    <a:pt x="62264" y="93714"/>
                  </a:cubicBezTo>
                  <a:cubicBezTo>
                    <a:pt x="57735" y="84571"/>
                    <a:pt x="53207" y="75428"/>
                    <a:pt x="48679" y="66285"/>
                  </a:cubicBezTo>
                  <a:cubicBezTo>
                    <a:pt x="35094" y="38857"/>
                    <a:pt x="35094" y="38857"/>
                    <a:pt x="35094" y="38857"/>
                  </a:cubicBezTo>
                  <a:cubicBezTo>
                    <a:pt x="54339" y="24000"/>
                    <a:pt x="54339" y="24000"/>
                    <a:pt x="54339" y="24000"/>
                  </a:cubicBezTo>
                  <a:cubicBezTo>
                    <a:pt x="76981" y="46857"/>
                    <a:pt x="76981" y="46857"/>
                    <a:pt x="76981" y="46857"/>
                  </a:cubicBezTo>
                  <a:cubicBezTo>
                    <a:pt x="83773" y="53714"/>
                    <a:pt x="89433" y="60571"/>
                    <a:pt x="96226" y="67428"/>
                  </a:cubicBezTo>
                  <a:cubicBezTo>
                    <a:pt x="96226" y="67428"/>
                    <a:pt x="96226" y="67428"/>
                    <a:pt x="96226" y="67428"/>
                  </a:cubicBezTo>
                  <a:cubicBezTo>
                    <a:pt x="91698" y="58285"/>
                    <a:pt x="87169" y="50285"/>
                    <a:pt x="82641" y="41142"/>
                  </a:cubicBezTo>
                  <a:cubicBezTo>
                    <a:pt x="67924" y="13714"/>
                    <a:pt x="67924" y="13714"/>
                    <a:pt x="67924" y="13714"/>
                  </a:cubicBezTo>
                  <a:cubicBezTo>
                    <a:pt x="86037" y="0"/>
                    <a:pt x="86037" y="0"/>
                    <a:pt x="86037" y="0"/>
                  </a:cubicBezTo>
                  <a:cubicBezTo>
                    <a:pt x="120000" y="78857"/>
                    <a:pt x="120000" y="78857"/>
                    <a:pt x="120000" y="78857"/>
                  </a:cubicBezTo>
                  <a:cubicBezTo>
                    <a:pt x="100754" y="93714"/>
                    <a:pt x="100754" y="93714"/>
                    <a:pt x="100754" y="93714"/>
                  </a:cubicBezTo>
                  <a:cubicBezTo>
                    <a:pt x="75849" y="70857"/>
                    <a:pt x="75849" y="70857"/>
                    <a:pt x="75849" y="70857"/>
                  </a:cubicBezTo>
                  <a:cubicBezTo>
                    <a:pt x="71320" y="66285"/>
                    <a:pt x="65660" y="60571"/>
                    <a:pt x="58867" y="52571"/>
                  </a:cubicBezTo>
                  <a:cubicBezTo>
                    <a:pt x="58867" y="52571"/>
                    <a:pt x="58867" y="52571"/>
                    <a:pt x="58867" y="52571"/>
                  </a:cubicBezTo>
                  <a:cubicBezTo>
                    <a:pt x="63396" y="61714"/>
                    <a:pt x="66792" y="68571"/>
                    <a:pt x="70188" y="75428"/>
                  </a:cubicBezTo>
                  <a:cubicBezTo>
                    <a:pt x="84905" y="105142"/>
                    <a:pt x="84905" y="105142"/>
                    <a:pt x="84905" y="105142"/>
                  </a:cubicBezTo>
                  <a:lnTo>
                    <a:pt x="64528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923" y="54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285" y="104000"/>
                  </a:moveTo>
                  <a:cubicBezTo>
                    <a:pt x="57142" y="120000"/>
                    <a:pt x="28571" y="108000"/>
                    <a:pt x="14285" y="84000"/>
                  </a:cubicBezTo>
                  <a:cubicBezTo>
                    <a:pt x="0" y="60000"/>
                    <a:pt x="4285" y="30666"/>
                    <a:pt x="32857" y="16000"/>
                  </a:cubicBezTo>
                  <a:cubicBezTo>
                    <a:pt x="61428" y="0"/>
                    <a:pt x="88571" y="12000"/>
                    <a:pt x="102857" y="34666"/>
                  </a:cubicBezTo>
                  <a:cubicBezTo>
                    <a:pt x="120000" y="62666"/>
                    <a:pt x="112857" y="89333"/>
                    <a:pt x="85714" y="104000"/>
                  </a:cubicBezTo>
                  <a:lnTo>
                    <a:pt x="84285" y="104000"/>
                  </a:lnTo>
                  <a:close/>
                  <a:moveTo>
                    <a:pt x="75714" y="85333"/>
                  </a:moveTo>
                  <a:cubicBezTo>
                    <a:pt x="87142" y="80000"/>
                    <a:pt x="87142" y="65333"/>
                    <a:pt x="77142" y="49333"/>
                  </a:cubicBezTo>
                  <a:cubicBezTo>
                    <a:pt x="68571" y="34666"/>
                    <a:pt x="55714" y="28000"/>
                    <a:pt x="42857" y="34666"/>
                  </a:cubicBezTo>
                  <a:cubicBezTo>
                    <a:pt x="31428" y="40000"/>
                    <a:pt x="31428" y="56000"/>
                    <a:pt x="40000" y="70666"/>
                  </a:cubicBezTo>
                  <a:cubicBezTo>
                    <a:pt x="50000" y="85333"/>
                    <a:pt x="62857" y="92000"/>
                    <a:pt x="74285" y="85333"/>
                  </a:cubicBezTo>
                  <a:lnTo>
                    <a:pt x="75714" y="85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087" y="482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4578"/>
                  </a:moveTo>
                  <a:cubicBezTo>
                    <a:pt x="5853" y="20240"/>
                    <a:pt x="17560" y="14457"/>
                    <a:pt x="30731" y="8674"/>
                  </a:cubicBezTo>
                  <a:cubicBezTo>
                    <a:pt x="45365" y="2891"/>
                    <a:pt x="57073" y="0"/>
                    <a:pt x="67317" y="1445"/>
                  </a:cubicBezTo>
                  <a:cubicBezTo>
                    <a:pt x="74634" y="4337"/>
                    <a:pt x="81951" y="10120"/>
                    <a:pt x="86341" y="18795"/>
                  </a:cubicBezTo>
                  <a:cubicBezTo>
                    <a:pt x="90731" y="30361"/>
                    <a:pt x="86341" y="43373"/>
                    <a:pt x="79024" y="49156"/>
                  </a:cubicBezTo>
                  <a:cubicBezTo>
                    <a:pt x="80487" y="50602"/>
                    <a:pt x="80487" y="50602"/>
                    <a:pt x="80487" y="50602"/>
                  </a:cubicBezTo>
                  <a:cubicBezTo>
                    <a:pt x="87804" y="50602"/>
                    <a:pt x="93658" y="54939"/>
                    <a:pt x="99512" y="62168"/>
                  </a:cubicBezTo>
                  <a:cubicBezTo>
                    <a:pt x="106829" y="70843"/>
                    <a:pt x="117073" y="83855"/>
                    <a:pt x="120000" y="86746"/>
                  </a:cubicBezTo>
                  <a:cubicBezTo>
                    <a:pt x="93658" y="98313"/>
                    <a:pt x="93658" y="98313"/>
                    <a:pt x="93658" y="98313"/>
                  </a:cubicBezTo>
                  <a:cubicBezTo>
                    <a:pt x="90731" y="95421"/>
                    <a:pt x="84878" y="89638"/>
                    <a:pt x="77560" y="78072"/>
                  </a:cubicBezTo>
                  <a:cubicBezTo>
                    <a:pt x="68780" y="67951"/>
                    <a:pt x="64390" y="67951"/>
                    <a:pt x="55609" y="70843"/>
                  </a:cubicBezTo>
                  <a:cubicBezTo>
                    <a:pt x="52682" y="72289"/>
                    <a:pt x="52682" y="72289"/>
                    <a:pt x="52682" y="72289"/>
                  </a:cubicBezTo>
                  <a:cubicBezTo>
                    <a:pt x="68780" y="108433"/>
                    <a:pt x="68780" y="108433"/>
                    <a:pt x="68780" y="108433"/>
                  </a:cubicBezTo>
                  <a:cubicBezTo>
                    <a:pt x="42439" y="119999"/>
                    <a:pt x="42439" y="119999"/>
                    <a:pt x="42439" y="119999"/>
                  </a:cubicBezTo>
                  <a:lnTo>
                    <a:pt x="0" y="24578"/>
                  </a:lnTo>
                  <a:close/>
                  <a:moveTo>
                    <a:pt x="43902" y="53493"/>
                  </a:moveTo>
                  <a:cubicBezTo>
                    <a:pt x="49756" y="50602"/>
                    <a:pt x="49756" y="50602"/>
                    <a:pt x="49756" y="50602"/>
                  </a:cubicBezTo>
                  <a:cubicBezTo>
                    <a:pt x="60000" y="46265"/>
                    <a:pt x="64390" y="39036"/>
                    <a:pt x="60000" y="31807"/>
                  </a:cubicBezTo>
                  <a:cubicBezTo>
                    <a:pt x="57073" y="24578"/>
                    <a:pt x="51219" y="23132"/>
                    <a:pt x="42439" y="27469"/>
                  </a:cubicBezTo>
                  <a:cubicBezTo>
                    <a:pt x="36585" y="28915"/>
                    <a:pt x="35121" y="30361"/>
                    <a:pt x="33658" y="31807"/>
                  </a:cubicBezTo>
                  <a:lnTo>
                    <a:pt x="43902" y="534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242" y="43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333"/>
                  </a:moveTo>
                  <a:lnTo>
                    <a:pt x="33128" y="0"/>
                  </a:lnTo>
                  <a:lnTo>
                    <a:pt x="64785" y="85333"/>
                  </a:lnTo>
                  <a:lnTo>
                    <a:pt x="111165" y="71333"/>
                  </a:lnTo>
                  <a:lnTo>
                    <a:pt x="120000" y="96000"/>
                  </a:lnTo>
                  <a:lnTo>
                    <a:pt x="41963" y="120000"/>
                  </a:lnTo>
                  <a:lnTo>
                    <a:pt x="0" y="11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384" y="384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5000"/>
                  </a:moveTo>
                  <a:cubicBezTo>
                    <a:pt x="9473" y="12000"/>
                    <a:pt x="22105" y="7500"/>
                    <a:pt x="34736" y="4500"/>
                  </a:cubicBezTo>
                  <a:cubicBezTo>
                    <a:pt x="56842" y="0"/>
                    <a:pt x="71052" y="0"/>
                    <a:pt x="83684" y="6000"/>
                  </a:cubicBezTo>
                  <a:cubicBezTo>
                    <a:pt x="97894" y="10500"/>
                    <a:pt x="110526" y="22500"/>
                    <a:pt x="115263" y="42000"/>
                  </a:cubicBezTo>
                  <a:cubicBezTo>
                    <a:pt x="120000" y="63000"/>
                    <a:pt x="115263" y="79500"/>
                    <a:pt x="105789" y="90000"/>
                  </a:cubicBezTo>
                  <a:cubicBezTo>
                    <a:pt x="96315" y="102000"/>
                    <a:pt x="78947" y="111000"/>
                    <a:pt x="56842" y="115500"/>
                  </a:cubicBezTo>
                  <a:cubicBezTo>
                    <a:pt x="42631" y="118500"/>
                    <a:pt x="31578" y="120000"/>
                    <a:pt x="26842" y="120000"/>
                  </a:cubicBezTo>
                  <a:lnTo>
                    <a:pt x="0" y="15000"/>
                  </a:lnTo>
                  <a:close/>
                  <a:moveTo>
                    <a:pt x="50526" y="93000"/>
                  </a:moveTo>
                  <a:cubicBezTo>
                    <a:pt x="52105" y="93000"/>
                    <a:pt x="55263" y="93000"/>
                    <a:pt x="56842" y="91500"/>
                  </a:cubicBezTo>
                  <a:cubicBezTo>
                    <a:pt x="77368" y="87000"/>
                    <a:pt x="88421" y="73500"/>
                    <a:pt x="83684" y="49500"/>
                  </a:cubicBezTo>
                  <a:cubicBezTo>
                    <a:pt x="77368" y="28500"/>
                    <a:pt x="61578" y="22500"/>
                    <a:pt x="44210" y="27000"/>
                  </a:cubicBezTo>
                  <a:cubicBezTo>
                    <a:pt x="39473" y="27000"/>
                    <a:pt x="36315" y="28500"/>
                    <a:pt x="34736" y="28500"/>
                  </a:cubicBezTo>
                  <a:lnTo>
                    <a:pt x="50526" y="93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637" y="346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90769"/>
                  </a:moveTo>
                  <a:cubicBezTo>
                    <a:pt x="34782" y="116923"/>
                    <a:pt x="34782" y="116923"/>
                    <a:pt x="34782" y="116923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26086" y="4615"/>
                    <a:pt x="26086" y="4615"/>
                    <a:pt x="26086" y="4615"/>
                  </a:cubicBezTo>
                  <a:cubicBezTo>
                    <a:pt x="71304" y="0"/>
                    <a:pt x="71304" y="0"/>
                    <a:pt x="71304" y="0"/>
                  </a:cubicBezTo>
                  <a:cubicBezTo>
                    <a:pt x="120000" y="109230"/>
                    <a:pt x="120000" y="109230"/>
                    <a:pt x="120000" y="109230"/>
                  </a:cubicBezTo>
                  <a:cubicBezTo>
                    <a:pt x="83478" y="112307"/>
                    <a:pt x="83478" y="112307"/>
                    <a:pt x="83478" y="112307"/>
                  </a:cubicBezTo>
                  <a:cubicBezTo>
                    <a:pt x="73043" y="87692"/>
                    <a:pt x="73043" y="87692"/>
                    <a:pt x="73043" y="87692"/>
                  </a:cubicBezTo>
                  <a:lnTo>
                    <a:pt x="40000" y="90769"/>
                  </a:lnTo>
                  <a:close/>
                  <a:moveTo>
                    <a:pt x="66086" y="66153"/>
                  </a:moveTo>
                  <a:cubicBezTo>
                    <a:pt x="57391" y="46153"/>
                    <a:pt x="57391" y="46153"/>
                    <a:pt x="57391" y="46153"/>
                  </a:cubicBezTo>
                  <a:cubicBezTo>
                    <a:pt x="55652" y="40000"/>
                    <a:pt x="52173" y="30769"/>
                    <a:pt x="48695" y="24615"/>
                  </a:cubicBezTo>
                  <a:cubicBezTo>
                    <a:pt x="48695" y="24615"/>
                    <a:pt x="48695" y="24615"/>
                    <a:pt x="48695" y="24615"/>
                  </a:cubicBezTo>
                  <a:cubicBezTo>
                    <a:pt x="46956" y="30769"/>
                    <a:pt x="46956" y="40000"/>
                    <a:pt x="45217" y="47692"/>
                  </a:cubicBezTo>
                  <a:cubicBezTo>
                    <a:pt x="41739" y="67692"/>
                    <a:pt x="41739" y="67692"/>
                    <a:pt x="41739" y="67692"/>
                  </a:cubicBezTo>
                  <a:lnTo>
                    <a:pt x="66086" y="66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814" y="34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961" y="0"/>
                  </a:moveTo>
                  <a:lnTo>
                    <a:pt x="38961" y="43885"/>
                  </a:lnTo>
                  <a:lnTo>
                    <a:pt x="81038" y="45942"/>
                  </a:lnTo>
                  <a:lnTo>
                    <a:pt x="82597" y="0"/>
                  </a:lnTo>
                  <a:lnTo>
                    <a:pt x="120000" y="2057"/>
                  </a:lnTo>
                  <a:lnTo>
                    <a:pt x="116103" y="119999"/>
                  </a:lnTo>
                  <a:lnTo>
                    <a:pt x="81038" y="119999"/>
                  </a:lnTo>
                  <a:lnTo>
                    <a:pt x="81038" y="73371"/>
                  </a:lnTo>
                  <a:lnTo>
                    <a:pt x="36623" y="71314"/>
                  </a:lnTo>
                  <a:lnTo>
                    <a:pt x="36623" y="118628"/>
                  </a:lnTo>
                  <a:lnTo>
                    <a:pt x="0" y="118628"/>
                  </a:lnTo>
                  <a:lnTo>
                    <a:pt x="1558" y="0"/>
                  </a:lnTo>
                  <a:lnTo>
                    <a:pt x="389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994" y="346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76" y="74347"/>
                  </a:moveTo>
                  <a:lnTo>
                    <a:pt x="50232" y="69130"/>
                  </a:lnTo>
                  <a:lnTo>
                    <a:pt x="48372" y="91304"/>
                  </a:lnTo>
                  <a:lnTo>
                    <a:pt x="111627" y="95869"/>
                  </a:lnTo>
                  <a:lnTo>
                    <a:pt x="106976" y="120000"/>
                  </a:lnTo>
                  <a:lnTo>
                    <a:pt x="0" y="112826"/>
                  </a:lnTo>
                  <a:lnTo>
                    <a:pt x="16744" y="0"/>
                  </a:lnTo>
                  <a:lnTo>
                    <a:pt x="120000" y="6521"/>
                  </a:lnTo>
                  <a:lnTo>
                    <a:pt x="116279" y="32608"/>
                  </a:lnTo>
                  <a:lnTo>
                    <a:pt x="56744" y="28043"/>
                  </a:lnTo>
                  <a:lnTo>
                    <a:pt x="52093" y="45000"/>
                  </a:lnTo>
                  <a:lnTo>
                    <a:pt x="111627" y="49565"/>
                  </a:lnTo>
                  <a:lnTo>
                    <a:pt x="106976" y="74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3123" y="36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411" y="82962"/>
                  </a:moveTo>
                  <a:cubicBezTo>
                    <a:pt x="35294" y="106666"/>
                    <a:pt x="35294" y="106666"/>
                    <a:pt x="35294" y="106666"/>
                  </a:cubicBezTo>
                  <a:cubicBezTo>
                    <a:pt x="0" y="100740"/>
                    <a:pt x="0" y="100740"/>
                    <a:pt x="0" y="100740"/>
                  </a:cubicBezTo>
                  <a:cubicBezTo>
                    <a:pt x="61764" y="0"/>
                    <a:pt x="61764" y="0"/>
                    <a:pt x="61764" y="0"/>
                  </a:cubicBezTo>
                  <a:cubicBezTo>
                    <a:pt x="107647" y="7407"/>
                    <a:pt x="107647" y="7407"/>
                    <a:pt x="107647" y="7407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84705" y="114074"/>
                    <a:pt x="84705" y="114074"/>
                    <a:pt x="84705" y="114074"/>
                  </a:cubicBezTo>
                  <a:cubicBezTo>
                    <a:pt x="81176" y="87407"/>
                    <a:pt x="81176" y="87407"/>
                    <a:pt x="81176" y="87407"/>
                  </a:cubicBezTo>
                  <a:lnTo>
                    <a:pt x="49411" y="82962"/>
                  </a:lnTo>
                  <a:close/>
                  <a:moveTo>
                    <a:pt x="81176" y="66666"/>
                  </a:moveTo>
                  <a:cubicBezTo>
                    <a:pt x="79411" y="45925"/>
                    <a:pt x="79411" y="45925"/>
                    <a:pt x="79411" y="45925"/>
                  </a:cubicBezTo>
                  <a:cubicBezTo>
                    <a:pt x="79411" y="40000"/>
                    <a:pt x="79411" y="31111"/>
                    <a:pt x="79411" y="23703"/>
                  </a:cubicBezTo>
                  <a:cubicBezTo>
                    <a:pt x="77647" y="23703"/>
                    <a:pt x="77647" y="23703"/>
                    <a:pt x="77647" y="23703"/>
                  </a:cubicBezTo>
                  <a:cubicBezTo>
                    <a:pt x="74117" y="29629"/>
                    <a:pt x="70588" y="38518"/>
                    <a:pt x="67058" y="44444"/>
                  </a:cubicBezTo>
                  <a:cubicBezTo>
                    <a:pt x="58235" y="62222"/>
                    <a:pt x="58235" y="62222"/>
                    <a:pt x="58235" y="62222"/>
                  </a:cubicBezTo>
                  <a:lnTo>
                    <a:pt x="81176" y="66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3300" y="4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769" y="0"/>
                  </a:moveTo>
                  <a:cubicBezTo>
                    <a:pt x="41538" y="1481"/>
                    <a:pt x="53846" y="4444"/>
                    <a:pt x="66153" y="7407"/>
                  </a:cubicBezTo>
                  <a:cubicBezTo>
                    <a:pt x="86153" y="13333"/>
                    <a:pt x="98461" y="20740"/>
                    <a:pt x="107692" y="31111"/>
                  </a:cubicBezTo>
                  <a:cubicBezTo>
                    <a:pt x="116923" y="42962"/>
                    <a:pt x="120000" y="57777"/>
                    <a:pt x="113846" y="77037"/>
                  </a:cubicBezTo>
                  <a:cubicBezTo>
                    <a:pt x="107692" y="97777"/>
                    <a:pt x="95384" y="109629"/>
                    <a:pt x="83076" y="114074"/>
                  </a:cubicBezTo>
                  <a:cubicBezTo>
                    <a:pt x="67692" y="120000"/>
                    <a:pt x="49230" y="118518"/>
                    <a:pt x="27692" y="112592"/>
                  </a:cubicBezTo>
                  <a:cubicBezTo>
                    <a:pt x="13846" y="108148"/>
                    <a:pt x="4615" y="105185"/>
                    <a:pt x="0" y="102222"/>
                  </a:cubicBezTo>
                  <a:lnTo>
                    <a:pt x="30769" y="0"/>
                  </a:lnTo>
                  <a:close/>
                  <a:moveTo>
                    <a:pt x="33846" y="90370"/>
                  </a:moveTo>
                  <a:cubicBezTo>
                    <a:pt x="35384" y="91851"/>
                    <a:pt x="38461" y="91851"/>
                    <a:pt x="40000" y="93333"/>
                  </a:cubicBezTo>
                  <a:cubicBezTo>
                    <a:pt x="60000" y="97777"/>
                    <a:pt x="76923" y="91851"/>
                    <a:pt x="83076" y="69629"/>
                  </a:cubicBezTo>
                  <a:cubicBezTo>
                    <a:pt x="89230" y="48888"/>
                    <a:pt x="80000" y="35555"/>
                    <a:pt x="63076" y="29629"/>
                  </a:cubicBezTo>
                  <a:cubicBezTo>
                    <a:pt x="58461" y="29629"/>
                    <a:pt x="55384" y="28148"/>
                    <a:pt x="53846" y="28148"/>
                  </a:cubicBezTo>
                  <a:lnTo>
                    <a:pt x="33846" y="90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9" name="Google Shape;119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48" y="1179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5"/>
            <p:cNvSpPr/>
            <p:nvPr/>
          </p:nvSpPr>
          <p:spPr>
            <a:xfrm>
              <a:off x="2649" y="836"/>
              <a:ext cx="1200" cy="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865" y="0"/>
                  </a:moveTo>
                  <a:cubicBezTo>
                    <a:pt x="71190" y="0"/>
                    <a:pt x="34955" y="16216"/>
                    <a:pt x="1492" y="29652"/>
                  </a:cubicBezTo>
                  <a:cubicBezTo>
                    <a:pt x="0" y="30115"/>
                    <a:pt x="0" y="31505"/>
                    <a:pt x="1065" y="31505"/>
                  </a:cubicBezTo>
                  <a:cubicBezTo>
                    <a:pt x="1278" y="31505"/>
                    <a:pt x="1492" y="31505"/>
                    <a:pt x="1918" y="31505"/>
                  </a:cubicBezTo>
                  <a:cubicBezTo>
                    <a:pt x="43694" y="14362"/>
                    <a:pt x="70550" y="6023"/>
                    <a:pt x="86110" y="6023"/>
                  </a:cubicBezTo>
                  <a:cubicBezTo>
                    <a:pt x="120000" y="6023"/>
                    <a:pt x="99325" y="45405"/>
                    <a:pt x="59680" y="114903"/>
                  </a:cubicBezTo>
                  <a:cubicBezTo>
                    <a:pt x="57975" y="118610"/>
                    <a:pt x="57548" y="120000"/>
                    <a:pt x="57975" y="120000"/>
                  </a:cubicBezTo>
                  <a:cubicBezTo>
                    <a:pt x="58188" y="120000"/>
                    <a:pt x="59253" y="118610"/>
                    <a:pt x="60746" y="116293"/>
                  </a:cubicBezTo>
                  <a:cubicBezTo>
                    <a:pt x="119573" y="25945"/>
                    <a:pt x="118081" y="0"/>
                    <a:pt x="91865" y="0"/>
                  </a:cubicBezTo>
                </a:path>
              </a:pathLst>
            </a:custGeom>
            <a:solidFill>
              <a:srgbClr val="B381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360" y="2302"/>
              <a:ext cx="1500" cy="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317" y="0"/>
                  </a:moveTo>
                  <a:cubicBezTo>
                    <a:pt x="67121" y="0"/>
                    <a:pt x="66536" y="583"/>
                    <a:pt x="65756" y="1459"/>
                  </a:cubicBezTo>
                  <a:cubicBezTo>
                    <a:pt x="17756" y="63649"/>
                    <a:pt x="0" y="120000"/>
                    <a:pt x="63024" y="120000"/>
                  </a:cubicBezTo>
                  <a:cubicBezTo>
                    <a:pt x="77658" y="120000"/>
                    <a:pt x="96390" y="117080"/>
                    <a:pt x="120000" y="110656"/>
                  </a:cubicBezTo>
                  <a:cubicBezTo>
                    <a:pt x="115121" y="100437"/>
                    <a:pt x="115121" y="100437"/>
                    <a:pt x="115121" y="100437"/>
                  </a:cubicBezTo>
                  <a:cubicBezTo>
                    <a:pt x="96585" y="105693"/>
                    <a:pt x="81170" y="108321"/>
                    <a:pt x="68682" y="108321"/>
                  </a:cubicBezTo>
                  <a:cubicBezTo>
                    <a:pt x="20292" y="108321"/>
                    <a:pt x="17560" y="70072"/>
                    <a:pt x="66146" y="2919"/>
                  </a:cubicBezTo>
                  <a:cubicBezTo>
                    <a:pt x="67512" y="1167"/>
                    <a:pt x="67707" y="0"/>
                    <a:pt x="67317" y="0"/>
                  </a:cubicBezTo>
                </a:path>
              </a:pathLst>
            </a:custGeom>
            <a:solidFill>
              <a:srgbClr val="9583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807" y="229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442" y="23193"/>
                  </a:moveTo>
                  <a:cubicBezTo>
                    <a:pt x="120000" y="44369"/>
                    <a:pt x="100983" y="79663"/>
                    <a:pt x="71475" y="99831"/>
                  </a:cubicBezTo>
                  <a:cubicBezTo>
                    <a:pt x="42622" y="120000"/>
                    <a:pt x="13114" y="118991"/>
                    <a:pt x="6557" y="96806"/>
                  </a:cubicBezTo>
                  <a:cubicBezTo>
                    <a:pt x="0" y="74621"/>
                    <a:pt x="19016" y="40336"/>
                    <a:pt x="48524" y="20168"/>
                  </a:cubicBezTo>
                  <a:cubicBezTo>
                    <a:pt x="78032" y="0"/>
                    <a:pt x="106885" y="1008"/>
                    <a:pt x="113442" y="23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602" y="2267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263" y="101052"/>
                  </a:moveTo>
                  <a:cubicBezTo>
                    <a:pt x="74817" y="105910"/>
                    <a:pt x="64615" y="108582"/>
                    <a:pt x="55384" y="109554"/>
                  </a:cubicBezTo>
                  <a:cubicBezTo>
                    <a:pt x="54898" y="109797"/>
                    <a:pt x="54898" y="109311"/>
                    <a:pt x="55384" y="109311"/>
                  </a:cubicBezTo>
                  <a:cubicBezTo>
                    <a:pt x="62914" y="107854"/>
                    <a:pt x="71174" y="105425"/>
                    <a:pt x="79190" y="101538"/>
                  </a:cubicBezTo>
                  <a:cubicBezTo>
                    <a:pt x="103238" y="90850"/>
                    <a:pt x="119514" y="73603"/>
                    <a:pt x="120000" y="60485"/>
                  </a:cubicBezTo>
                  <a:cubicBezTo>
                    <a:pt x="120000" y="60242"/>
                    <a:pt x="120000" y="60242"/>
                    <a:pt x="120000" y="60242"/>
                  </a:cubicBezTo>
                  <a:cubicBezTo>
                    <a:pt x="120000" y="59757"/>
                    <a:pt x="120000" y="59271"/>
                    <a:pt x="120000" y="58785"/>
                  </a:cubicBezTo>
                  <a:cubicBezTo>
                    <a:pt x="120000" y="58785"/>
                    <a:pt x="120000" y="58785"/>
                    <a:pt x="120000" y="58785"/>
                  </a:cubicBezTo>
                  <a:cubicBezTo>
                    <a:pt x="120000" y="55870"/>
                    <a:pt x="119757" y="53198"/>
                    <a:pt x="119271" y="50526"/>
                  </a:cubicBezTo>
                  <a:cubicBezTo>
                    <a:pt x="119271" y="50040"/>
                    <a:pt x="119271" y="49797"/>
                    <a:pt x="119271" y="49311"/>
                  </a:cubicBezTo>
                  <a:cubicBezTo>
                    <a:pt x="119271" y="49068"/>
                    <a:pt x="119028" y="49068"/>
                    <a:pt x="119028" y="48825"/>
                  </a:cubicBezTo>
                  <a:cubicBezTo>
                    <a:pt x="118785" y="46639"/>
                    <a:pt x="118299" y="44453"/>
                    <a:pt x="117570" y="42510"/>
                  </a:cubicBezTo>
                  <a:cubicBezTo>
                    <a:pt x="112955" y="55384"/>
                    <a:pt x="96923" y="69959"/>
                    <a:pt x="75303" y="79676"/>
                  </a:cubicBezTo>
                  <a:cubicBezTo>
                    <a:pt x="48340" y="91821"/>
                    <a:pt x="21619" y="92550"/>
                    <a:pt x="11659" y="81862"/>
                  </a:cubicBezTo>
                  <a:cubicBezTo>
                    <a:pt x="11417" y="81619"/>
                    <a:pt x="11659" y="81133"/>
                    <a:pt x="12145" y="81619"/>
                  </a:cubicBezTo>
                  <a:cubicBezTo>
                    <a:pt x="23319" y="88663"/>
                    <a:pt x="46396" y="86963"/>
                    <a:pt x="69959" y="76275"/>
                  </a:cubicBezTo>
                  <a:cubicBezTo>
                    <a:pt x="98866" y="63157"/>
                    <a:pt x="117327" y="41781"/>
                    <a:pt x="111255" y="28178"/>
                  </a:cubicBezTo>
                  <a:cubicBezTo>
                    <a:pt x="111012" y="27692"/>
                    <a:pt x="110769" y="27449"/>
                    <a:pt x="110769" y="27206"/>
                  </a:cubicBezTo>
                  <a:cubicBezTo>
                    <a:pt x="109554" y="25506"/>
                    <a:pt x="108582" y="23805"/>
                    <a:pt x="107368" y="22348"/>
                  </a:cubicBezTo>
                  <a:cubicBezTo>
                    <a:pt x="106639" y="21376"/>
                    <a:pt x="105668" y="20404"/>
                    <a:pt x="104210" y="18947"/>
                  </a:cubicBezTo>
                  <a:cubicBezTo>
                    <a:pt x="101781" y="16032"/>
                    <a:pt x="98866" y="13603"/>
                    <a:pt x="95708" y="11417"/>
                  </a:cubicBezTo>
                  <a:cubicBezTo>
                    <a:pt x="99352" y="22591"/>
                    <a:pt x="85991" y="39109"/>
                    <a:pt x="65101" y="48582"/>
                  </a:cubicBezTo>
                  <a:cubicBezTo>
                    <a:pt x="60000" y="50769"/>
                    <a:pt x="53441" y="52469"/>
                    <a:pt x="46882" y="53441"/>
                  </a:cubicBezTo>
                  <a:cubicBezTo>
                    <a:pt x="46153" y="53684"/>
                    <a:pt x="45910" y="52955"/>
                    <a:pt x="46882" y="52469"/>
                  </a:cubicBezTo>
                  <a:cubicBezTo>
                    <a:pt x="50526" y="51497"/>
                    <a:pt x="54170" y="50283"/>
                    <a:pt x="57813" y="48582"/>
                  </a:cubicBezTo>
                  <a:cubicBezTo>
                    <a:pt x="79676" y="38623"/>
                    <a:pt x="93036" y="21376"/>
                    <a:pt x="87935" y="9959"/>
                  </a:cubicBezTo>
                  <a:cubicBezTo>
                    <a:pt x="86963" y="7773"/>
                    <a:pt x="85263" y="5829"/>
                    <a:pt x="83076" y="4372"/>
                  </a:cubicBezTo>
                  <a:cubicBezTo>
                    <a:pt x="76032" y="1700"/>
                    <a:pt x="68259" y="0"/>
                    <a:pt x="60000" y="0"/>
                  </a:cubicBezTo>
                  <a:cubicBezTo>
                    <a:pt x="26963" y="0"/>
                    <a:pt x="0" y="26963"/>
                    <a:pt x="0" y="60000"/>
                  </a:cubicBezTo>
                  <a:cubicBezTo>
                    <a:pt x="0" y="93279"/>
                    <a:pt x="26963" y="120000"/>
                    <a:pt x="60000" y="120000"/>
                  </a:cubicBezTo>
                  <a:cubicBezTo>
                    <a:pt x="86720" y="120000"/>
                    <a:pt x="109311" y="102753"/>
                    <a:pt x="117085" y="78704"/>
                  </a:cubicBezTo>
                  <a:cubicBezTo>
                    <a:pt x="110040" y="86963"/>
                    <a:pt x="98866" y="94979"/>
                    <a:pt x="85263" y="101052"/>
                  </a:cubicBezTo>
                  <a:close/>
                </a:path>
              </a:pathLst>
            </a:custGeom>
            <a:solidFill>
              <a:srgbClr val="4E2F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807" y="229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442" y="23193"/>
                  </a:moveTo>
                  <a:cubicBezTo>
                    <a:pt x="120000" y="44369"/>
                    <a:pt x="100983" y="79663"/>
                    <a:pt x="71475" y="99831"/>
                  </a:cubicBezTo>
                  <a:cubicBezTo>
                    <a:pt x="42622" y="120000"/>
                    <a:pt x="13114" y="118991"/>
                    <a:pt x="6557" y="96806"/>
                  </a:cubicBezTo>
                  <a:cubicBezTo>
                    <a:pt x="0" y="74621"/>
                    <a:pt x="19016" y="40336"/>
                    <a:pt x="48524" y="20168"/>
                  </a:cubicBezTo>
                  <a:cubicBezTo>
                    <a:pt x="78032" y="0"/>
                    <a:pt x="106885" y="1008"/>
                    <a:pt x="113442" y="23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169" y="1010"/>
              <a:ext cx="1200" cy="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707" y="43128"/>
                  </a:moveTo>
                  <a:cubicBezTo>
                    <a:pt x="97707" y="43128"/>
                    <a:pt x="78972" y="49317"/>
                    <a:pt x="67588" y="51114"/>
                  </a:cubicBezTo>
                  <a:cubicBezTo>
                    <a:pt x="64743" y="51514"/>
                    <a:pt x="63557" y="50715"/>
                    <a:pt x="61422" y="50116"/>
                  </a:cubicBezTo>
                  <a:cubicBezTo>
                    <a:pt x="58339" y="49118"/>
                    <a:pt x="56442" y="48319"/>
                    <a:pt x="54782" y="45524"/>
                  </a:cubicBezTo>
                  <a:cubicBezTo>
                    <a:pt x="52885" y="42129"/>
                    <a:pt x="46719" y="16971"/>
                    <a:pt x="45296" y="11980"/>
                  </a:cubicBezTo>
                  <a:cubicBezTo>
                    <a:pt x="48853" y="10382"/>
                    <a:pt x="35335" y="0"/>
                    <a:pt x="41739" y="9783"/>
                  </a:cubicBezTo>
                  <a:cubicBezTo>
                    <a:pt x="45770" y="25158"/>
                    <a:pt x="45296" y="35940"/>
                    <a:pt x="46719" y="52712"/>
                  </a:cubicBezTo>
                  <a:cubicBezTo>
                    <a:pt x="46719" y="55707"/>
                    <a:pt x="45296" y="60299"/>
                    <a:pt x="44110" y="62495"/>
                  </a:cubicBezTo>
                  <a:cubicBezTo>
                    <a:pt x="42924" y="64292"/>
                    <a:pt x="42687" y="65291"/>
                    <a:pt x="40553" y="67287"/>
                  </a:cubicBezTo>
                  <a:cubicBezTo>
                    <a:pt x="33675" y="73078"/>
                    <a:pt x="19920" y="94642"/>
                    <a:pt x="14703" y="98435"/>
                  </a:cubicBezTo>
                  <a:cubicBezTo>
                    <a:pt x="0" y="109816"/>
                    <a:pt x="23003" y="101430"/>
                    <a:pt x="19446" y="98036"/>
                  </a:cubicBezTo>
                  <a:cubicBezTo>
                    <a:pt x="28221" y="86855"/>
                    <a:pt x="42450" y="78668"/>
                    <a:pt x="47430" y="74675"/>
                  </a:cubicBezTo>
                  <a:cubicBezTo>
                    <a:pt x="51936" y="71680"/>
                    <a:pt x="51936" y="72279"/>
                    <a:pt x="53833" y="75274"/>
                  </a:cubicBezTo>
                  <a:cubicBezTo>
                    <a:pt x="57628" y="82462"/>
                    <a:pt x="71857" y="105224"/>
                    <a:pt x="77075" y="112013"/>
                  </a:cubicBezTo>
                  <a:cubicBezTo>
                    <a:pt x="78498" y="116605"/>
                    <a:pt x="79209" y="118202"/>
                    <a:pt x="81106" y="119001"/>
                  </a:cubicBezTo>
                  <a:cubicBezTo>
                    <a:pt x="83241" y="120000"/>
                    <a:pt x="85138" y="120000"/>
                    <a:pt x="85138" y="118003"/>
                  </a:cubicBezTo>
                  <a:cubicBezTo>
                    <a:pt x="85375" y="114608"/>
                    <a:pt x="83003" y="114409"/>
                    <a:pt x="80158" y="111014"/>
                  </a:cubicBezTo>
                  <a:cubicBezTo>
                    <a:pt x="72332" y="88452"/>
                    <a:pt x="70909" y="82662"/>
                    <a:pt x="63794" y="71281"/>
                  </a:cubicBezTo>
                  <a:cubicBezTo>
                    <a:pt x="62371" y="68685"/>
                    <a:pt x="61185" y="66289"/>
                    <a:pt x="62608" y="64692"/>
                  </a:cubicBezTo>
                  <a:cubicBezTo>
                    <a:pt x="65454" y="59900"/>
                    <a:pt x="65454" y="59900"/>
                    <a:pt x="65454" y="59900"/>
                  </a:cubicBezTo>
                  <a:cubicBezTo>
                    <a:pt x="66877" y="58302"/>
                    <a:pt x="68774" y="57703"/>
                    <a:pt x="70909" y="56705"/>
                  </a:cubicBezTo>
                  <a:cubicBezTo>
                    <a:pt x="90592" y="49717"/>
                    <a:pt x="92727" y="46921"/>
                    <a:pt x="101264" y="43926"/>
                  </a:cubicBezTo>
                  <a:cubicBezTo>
                    <a:pt x="120000" y="42928"/>
                    <a:pt x="96758" y="40332"/>
                    <a:pt x="97707" y="43128"/>
                  </a:cubicBezTo>
                  <a:close/>
                </a:path>
              </a:pathLst>
            </a:custGeom>
            <a:solidFill>
              <a:srgbClr val="8614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757" y="1430"/>
              <a:ext cx="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000"/>
                  </a:moveTo>
                  <a:cubicBezTo>
                    <a:pt x="117777" y="23333"/>
                    <a:pt x="120000" y="46666"/>
                    <a:pt x="111111" y="63333"/>
                  </a:cubicBezTo>
                  <a:cubicBezTo>
                    <a:pt x="97777" y="85000"/>
                    <a:pt x="60000" y="105000"/>
                    <a:pt x="48888" y="111666"/>
                  </a:cubicBezTo>
                  <a:cubicBezTo>
                    <a:pt x="33333" y="120000"/>
                    <a:pt x="8888" y="113333"/>
                    <a:pt x="4444" y="98333"/>
                  </a:cubicBezTo>
                  <a:cubicBezTo>
                    <a:pt x="2222" y="85000"/>
                    <a:pt x="0" y="55000"/>
                    <a:pt x="8888" y="35000"/>
                  </a:cubicBezTo>
                  <a:cubicBezTo>
                    <a:pt x="17777" y="13333"/>
                    <a:pt x="42222" y="0"/>
                    <a:pt x="80000" y="10000"/>
                  </a:cubicBezTo>
                  <a:close/>
                </a:path>
              </a:pathLst>
            </a:custGeom>
            <a:solidFill>
              <a:srgbClr val="8614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2365" y="795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257" y="0"/>
                  </a:moveTo>
                  <a:lnTo>
                    <a:pt x="44571" y="49922"/>
                  </a:lnTo>
                  <a:lnTo>
                    <a:pt x="0" y="70387"/>
                  </a:lnTo>
                  <a:lnTo>
                    <a:pt x="40457" y="73178"/>
                  </a:lnTo>
                  <a:lnTo>
                    <a:pt x="26057" y="120000"/>
                  </a:lnTo>
                  <a:lnTo>
                    <a:pt x="68914" y="80000"/>
                  </a:lnTo>
                  <a:lnTo>
                    <a:pt x="112799" y="102635"/>
                  </a:lnTo>
                  <a:lnTo>
                    <a:pt x="83314" y="60775"/>
                  </a:lnTo>
                  <a:lnTo>
                    <a:pt x="119999" y="16744"/>
                  </a:lnTo>
                  <a:lnTo>
                    <a:pt x="69600" y="38759"/>
                  </a:lnTo>
                  <a:lnTo>
                    <a:pt x="45257" y="0"/>
                  </a:lnTo>
                  <a:close/>
                </a:path>
              </a:pathLst>
            </a:custGeom>
            <a:solidFill>
              <a:srgbClr val="E21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15"/>
          <p:cNvSpPr/>
          <p:nvPr/>
        </p:nvSpPr>
        <p:spPr>
          <a:xfrm>
            <a:off x="152400" y="5715000"/>
            <a:ext cx="2057400" cy="152400"/>
          </a:xfrm>
          <a:prstGeom prst="rect">
            <a:avLst/>
          </a:prstGeom>
          <a:solidFill>
            <a:srgbClr val="E21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2209800" y="5715000"/>
            <a:ext cx="4724400" cy="152400"/>
          </a:xfrm>
          <a:prstGeom prst="rect">
            <a:avLst/>
          </a:prstGeom>
          <a:solidFill>
            <a:srgbClr val="F99B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6934200" y="5715000"/>
            <a:ext cx="2057400" cy="152400"/>
          </a:xfrm>
          <a:prstGeom prst="rect">
            <a:avLst/>
          </a:prstGeom>
          <a:solidFill>
            <a:srgbClr val="4E2F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 txBox="1">
            <a:spLocks noGrp="1"/>
          </p:cNvSpPr>
          <p:nvPr>
            <p:ph type="ctrTitle"/>
          </p:nvPr>
        </p:nvSpPr>
        <p:spPr>
          <a:xfrm>
            <a:off x="2970213" y="1905000"/>
            <a:ext cx="57165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1"/>
          </p:nvPr>
        </p:nvSpPr>
        <p:spPr>
          <a:xfrm>
            <a:off x="2970213" y="3702050"/>
            <a:ext cx="5716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0562" marR="0" lvl="1" indent="-2333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9B1F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E2F9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ftr" idx="11"/>
          </p:nvPr>
        </p:nvSpPr>
        <p:spPr>
          <a:xfrm>
            <a:off x="76200" y="6454775"/>
            <a:ext cx="68580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B95A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684213" y="152400"/>
            <a:ext cx="8136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684213" y="1674813"/>
            <a:ext cx="8136000" cy="46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21F26"/>
              </a:buClr>
              <a:buSzPts val="2800"/>
              <a:buFont typeface="Noto Sans Symbols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9B1F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E2F9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spcBef>
                <a:spcPts val="50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4E2F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1F26"/>
              </a:buClr>
              <a:buSzPts val="2800"/>
              <a:buFont typeface="Noto Sans Symbols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B1F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2F9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spcBef>
                <a:spcPts val="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spcBef>
                <a:spcPts val="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spcBef>
                <a:spcPts val="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spcBef>
                <a:spcPts val="0"/>
              </a:spcBef>
              <a:spcAft>
                <a:spcPts val="0"/>
              </a:spcAft>
              <a:buClr>
                <a:srgbClr val="94BD5E"/>
              </a:buClr>
              <a:buSzPts val="9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Light Blue">
  <p:cSld name="Section Title Light Blu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626" y="366733"/>
            <a:ext cx="1739156" cy="108352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99927" y="2630271"/>
            <a:ext cx="4935563" cy="185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Green">
  <p:cSld name="Section Title Gree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626" y="366733"/>
            <a:ext cx="1739156" cy="10835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99927" y="2630271"/>
            <a:ext cx="4935563" cy="185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Yellow">
  <p:cSld name="Section Title Yellow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626" y="366733"/>
            <a:ext cx="1739156" cy="108352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99927" y="2630271"/>
            <a:ext cx="4935563" cy="185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Dark Blue">
  <p:cSld name="Section Title Dark Blu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626" y="366733"/>
            <a:ext cx="1739156" cy="108352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99927" y="2630271"/>
            <a:ext cx="4935563" cy="185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849438"/>
            <a:ext cx="82296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Two Columns ">
  <p:cSld name="Title and Content Two Columns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896060"/>
            <a:ext cx="40401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6612" y="1896060"/>
            <a:ext cx="40401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57200" y="1831459"/>
            <a:ext cx="8229600" cy="3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Two Columns Chart">
  <p:cSld name="Title and Content Two Columns Char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1"/>
          <p:cNvSpPr>
            <a:spLocks noGrp="1"/>
          </p:cNvSpPr>
          <p:nvPr>
            <p:ph type="chart" idx="2"/>
          </p:nvPr>
        </p:nvSpPr>
        <p:spPr>
          <a:xfrm>
            <a:off x="4581525" y="1896060"/>
            <a:ext cx="41052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457200" y="1896060"/>
            <a:ext cx="40401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5A9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0065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457200" y="6213248"/>
            <a:ext cx="32380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Mountain View Whisman School District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 descr="workingvector-14.png"/>
          <p:cNvPicPr preferRelativeResize="0"/>
          <p:nvPr/>
        </p:nvPicPr>
        <p:blipFill rotWithShape="1">
          <a:blip r:embed="rId12">
            <a:alphaModFix amt="15000"/>
          </a:blip>
          <a:srcRect/>
          <a:stretch/>
        </p:blipFill>
        <p:spPr>
          <a:xfrm>
            <a:off x="0" y="0"/>
            <a:ext cx="9138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831459"/>
            <a:ext cx="8229600" cy="3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457200" y="6213248"/>
            <a:ext cx="3238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Mountain View Whisman School District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1140125" y="1764875"/>
            <a:ext cx="7376100" cy="19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2"/>
                </a:solidFill>
              </a:rPr>
              <a:t>California Assessment of Student Performance and Progress</a:t>
            </a:r>
            <a:endParaRPr sz="3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2"/>
                </a:solidFill>
              </a:rPr>
              <a:t>(CAASPP)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1359050" y="4051725"/>
            <a:ext cx="79086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October 10,  2019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38" y="111400"/>
            <a:ext cx="8467925" cy="61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50" y="334550"/>
            <a:ext cx="8534701" cy="61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63" y="152400"/>
            <a:ext cx="8372275" cy="60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88" y="242475"/>
            <a:ext cx="8133825" cy="58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88" y="216750"/>
            <a:ext cx="8326825" cy="60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63" y="125075"/>
            <a:ext cx="8413275" cy="60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County and Neighboring District Comparison</a:t>
            </a:r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457200" y="1849454"/>
            <a:ext cx="8229600" cy="4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MVWSD continues to perform at higher rates than the State in ELA and math.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Last year, MVWSD was equal to the County in ELA for English Learners.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This year, MVWSD is 3 percentage points higher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Hispanic/Latino Students, Students with Disabilities, and SocioEconomically Disadvantaged students perform at a higher rate in MVWSD than the County.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English Learners in MVWSD are performing 2 percentage points below the County in math.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While MVWSD is still performing at lower rates than three of our neighboring districts overall in ELA and math, the gap is closing.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In 2015, there was a 28 percentage point gap between MVWSD and Los Altos in ELA. Now there are only 16 percentage points between us.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In 2015, there was a 30 percentage point difference between MVWSD and Los Altos in math. This year, the gap has closed to 21 percentage points. 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63" y="166075"/>
            <a:ext cx="8235675" cy="5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63" y="242250"/>
            <a:ext cx="8413275" cy="60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25" y="166075"/>
            <a:ext cx="8385949" cy="60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684225" y="471275"/>
            <a:ext cx="81360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</a:rPr>
              <a:t>Strategic Plan Alignment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684225" y="1462775"/>
            <a:ext cx="8136000" cy="4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b="1"/>
              <a:t>Goal 1: </a:t>
            </a:r>
            <a:r>
              <a:rPr lang="en-US" sz="3000"/>
              <a:t>Every student will be prepared for high school and 21st Century citizenship.</a:t>
            </a:r>
            <a:endParaRPr sz="30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b="1"/>
              <a:t>Goal 2:</a:t>
            </a:r>
            <a:r>
              <a:rPr lang="en-US" sz="3000"/>
              <a:t> Achievement gaps will be eliminated for all student groups in all areas. </a:t>
            </a:r>
            <a:endParaRPr sz="3000"/>
          </a:p>
          <a:p>
            <a:pPr marL="45720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38" y="179725"/>
            <a:ext cx="8290325" cy="60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457200" y="355450"/>
            <a:ext cx="8229600" cy="9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Grade Level Outcomes</a:t>
            </a:r>
            <a:endParaRPr/>
          </a:p>
        </p:txBody>
      </p:sp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457200" y="1306750"/>
            <a:ext cx="7917300" cy="47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ELA</a:t>
            </a:r>
            <a:endParaRPr b="1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Overall, MVWSD saw a 3 percentage point gain in ELA over 2017-18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Gain of 11 points since 2014-15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 grade levels improved in ELA over last year with grade 5 having the greatest improvement (+6)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Math</a:t>
            </a:r>
            <a:endParaRPr b="1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Overall, MVWSD was flat in math from 2017-18 to 2018-19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Gain of 10 percentage points since 2014-15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Grade 5 demonstrated the highest increase (+5)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Grades 6 and 7 decreased by 4 percentage points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38" y="193400"/>
            <a:ext cx="8290325" cy="60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13" y="166075"/>
            <a:ext cx="8303975" cy="60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75" y="166050"/>
            <a:ext cx="8276651" cy="59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75" y="385500"/>
            <a:ext cx="8406450" cy="60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75" y="138725"/>
            <a:ext cx="8317650" cy="60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63" y="166050"/>
            <a:ext cx="8372275" cy="60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50" y="97750"/>
            <a:ext cx="8331300" cy="603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88" y="152400"/>
            <a:ext cx="8358625" cy="60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799925" y="2031650"/>
            <a:ext cx="77769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/>
              <a:t>CAASPP 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00" y="97750"/>
            <a:ext cx="84406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25" y="138725"/>
            <a:ext cx="8385949" cy="6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>
            <a:spLocks noGrp="1"/>
          </p:cNvSpPr>
          <p:nvPr>
            <p:ph type="title"/>
          </p:nvPr>
        </p:nvSpPr>
        <p:spPr>
          <a:xfrm>
            <a:off x="423900" y="96074"/>
            <a:ext cx="8229600" cy="8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English Language Arts Outcomes </a:t>
            </a:r>
            <a:endParaRPr/>
          </a:p>
        </p:txBody>
      </p:sp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457200" y="794525"/>
            <a:ext cx="8163000" cy="4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All subgroups with the exception of our White group demonstrated gains in ELA over 2017-18</a:t>
            </a:r>
            <a:endParaRPr/>
          </a:p>
          <a:p>
            <a: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RFEP (+3)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EL (+2)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SED (+3)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SWD (+3)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Asian (+3)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Hispanic/Latino (+5)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White (-1)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Intentional focus on core ELA instruction and pacing in Middle School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Intentional focus on RFEP students in 2018-19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Sites wrote specific goals for RFEP student monitoring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RTI provided data driven, targeted focus in ELA for all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SIOP strategies were targeted in ELA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75" y="152400"/>
            <a:ext cx="8276651" cy="59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38" y="166050"/>
            <a:ext cx="8249325" cy="59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00" y="152400"/>
            <a:ext cx="8440600" cy="61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38" y="152400"/>
            <a:ext cx="8290325" cy="60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50" y="152400"/>
            <a:ext cx="8331300" cy="603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63" y="207050"/>
            <a:ext cx="8372275" cy="60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63" y="248025"/>
            <a:ext cx="8235675" cy="5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500400" y="1560454"/>
            <a:ext cx="8229600" cy="4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lifornia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ssessment of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tudent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erformance and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rogress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“umbrella” of assessments in public education in California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Smarter Balanced Assessments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 and Mathematics in grades 3 - 8 and 11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alifornia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lternate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ssessment (CAA) ELA and Math grades 3-8 and 11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lifornia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 (CAST) or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alifornia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lternate </a:t>
            </a:r>
            <a:r>
              <a:rPr lang="en-US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ssessment (CAA) in Science in grades 5, 8, and 10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665075" y="503850"/>
            <a:ext cx="76785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CAASPP?</a:t>
            </a:r>
            <a:endParaRPr sz="3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00" y="138725"/>
            <a:ext cx="8222000" cy="59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00" y="166050"/>
            <a:ext cx="8262999" cy="59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88" y="152400"/>
            <a:ext cx="8358625" cy="60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0"/>
          <p:cNvSpPr txBox="1">
            <a:spLocks noGrp="1"/>
          </p:cNvSpPr>
          <p:nvPr>
            <p:ph type="title"/>
          </p:nvPr>
        </p:nvSpPr>
        <p:spPr>
          <a:xfrm>
            <a:off x="457200" y="-207929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 Outcomes </a:t>
            </a:r>
            <a:endParaRPr/>
          </a:p>
        </p:txBody>
      </p:sp>
      <p:sp>
        <p:nvSpPr>
          <p:cNvPr id="404" name="Google Shape;404;p60"/>
          <p:cNvSpPr txBox="1">
            <a:spLocks noGrp="1"/>
          </p:cNvSpPr>
          <p:nvPr>
            <p:ph type="body" idx="1"/>
          </p:nvPr>
        </p:nvSpPr>
        <p:spPr>
          <a:xfrm>
            <a:off x="457200" y="716525"/>
            <a:ext cx="8229600" cy="40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Subgroups were fairly flat in math over 2017-18 with English Learners and Economically Disadvantaged students having the greatest deficits</a:t>
            </a:r>
            <a:endParaRPr sz="2200"/>
          </a:p>
          <a:p>
            <a:pPr marL="914400" lvl="1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RFEP (-1)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EL (-5)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SED (-3)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SWD (flat)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Asian (+2)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Hispanic/Latino (-2)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White (-1)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Elementary math coach focused on grade 5 (the only grade level to see significant gains)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First year transitioning from 2 periods of math to 1 (6.1, 7.0, 7.1, 8.0)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SIOP strategies were inconsistently used in math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Goals for ELs, RFEPs, and RTI at elementary were focused on ELA rather than math</a:t>
            </a:r>
            <a:endParaRPr sz="2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1"/>
          <p:cNvSpPr txBox="1">
            <a:spLocks noGrp="1"/>
          </p:cNvSpPr>
          <p:nvPr>
            <p:ph type="title"/>
          </p:nvPr>
        </p:nvSpPr>
        <p:spPr>
          <a:xfrm>
            <a:off x="799925" y="2031650"/>
            <a:ext cx="77769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/>
              <a:t>Trends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2"/>
          <p:cNvSpPr txBox="1">
            <a:spLocks noGrp="1"/>
          </p:cNvSpPr>
          <p:nvPr>
            <p:ph type="title"/>
          </p:nvPr>
        </p:nvSpPr>
        <p:spPr>
          <a:xfrm>
            <a:off x="402550" y="96074"/>
            <a:ext cx="8229600" cy="8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Site Trends - Gains in ELA</a:t>
            </a:r>
            <a:endParaRPr/>
          </a:p>
        </p:txBody>
      </p:sp>
      <p:graphicFrame>
        <p:nvGraphicFramePr>
          <p:cNvPr id="416" name="Google Shape;416;p62"/>
          <p:cNvGraphicFramePr/>
          <p:nvPr/>
        </p:nvGraphicFramePr>
        <p:xfrm>
          <a:off x="402550" y="9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{78B9B413-A3E3-47F3-876F-B582D45C8E7B}</a:tableStyleId>
              </a:tblPr>
              <a:tblGrid>
                <a:gridCol w="1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Landels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 10 percentage point gain in ELA. Most significant gains with SocioEconomically Disadvantaged students (+16) and English Learners (+9).  Decrease in performance for RFEP students (-8)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Theuerkauf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 10 percentage point gain in ELA. Most significant gains for English Learners (+10), Hispanic/Latino (+11), Students with Disabilities (+11).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Slight decrease in performance for RFEP students (-1)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Mistral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 9 percentage point gain in ELA. Significant gains for English Learners (+21), Hispanic/Latino (+11), SocioEconomically Disadvantaged students (+14),  and RFEP students (+15)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Crittenden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5 percentage point gain in ELA. Most significant gains with RFEP (+5) and  Hispanic/Latino students (+6). Struggled  with English Learners (-3)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Bubb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4 percentage point gain in ELA. Most significant gains with RFEP (+10), Hispanic/Latino (+10), and  Students with Disabilities (+15)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Struggled  with English Learners (-7)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Castro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1 percentage point gain in ELA. Increase of 2 percentage points for RFEP students and Students with Disabilities. Struggled  with English Learners (-3)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Graham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1 percentage point gain in ELA. Increase of 3 percentage points for Hispanic/Latino and SocioEconomically Disadvantaged students  Struggled  with Students with Disabilities(-4)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3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Site Trends - Declines in ELA</a:t>
            </a:r>
            <a:endParaRPr/>
          </a:p>
        </p:txBody>
      </p:sp>
      <p:graphicFrame>
        <p:nvGraphicFramePr>
          <p:cNvPr id="423" name="Google Shape;423;p63"/>
          <p:cNvGraphicFramePr/>
          <p:nvPr/>
        </p:nvGraphicFramePr>
        <p:xfrm>
          <a:off x="457200" y="17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{78B9B413-A3E3-47F3-876F-B582D45C8E7B}</a:tableStyleId>
              </a:tblPr>
              <a:tblGrid>
                <a:gridCol w="216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Monta Loma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5 percentage point decrease in ELA.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Gains for English Learners (+2), Hispanic/Latino (+4), and Students with Disabilities (+7)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Decrease in performance for  RFEP(-19)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Huff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2 percentage point decrease in ELA.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Gains for English Learners (+5) and RFEPs (+5)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Struggled with Hispanic/Latino (-7), SocioEconomically Disadvantaged students (-6), and  Students with Disabilities (-19)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Stevenson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2 percentage point decrease in ELA.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Significant gains for RFEPs (+13), Hispanic/Latino (+19), SocioEconomically Disadvantaged students (+9), 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English Learners were flat.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4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Site Trends - Gains in Math</a:t>
            </a:r>
            <a:endParaRPr/>
          </a:p>
        </p:txBody>
      </p:sp>
      <p:graphicFrame>
        <p:nvGraphicFramePr>
          <p:cNvPr id="430" name="Google Shape;430;p64"/>
          <p:cNvGraphicFramePr/>
          <p:nvPr/>
        </p:nvGraphicFramePr>
        <p:xfrm>
          <a:off x="457200" y="164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{78B9B413-A3E3-47F3-876F-B582D45C8E7B}</a:tableStyleId>
              </a:tblPr>
              <a:tblGrid>
                <a:gridCol w="216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Theuerkauf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9 percentage point gain in math. Most significant gains with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SWD (+16),  SED (+8) , and  HL (+5)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Struggled with  EL (-3)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Landels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5 percentage point gain in math. Most significant gains with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EL (+4) and SWD (+5)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Struggled with RFEP (-12) and SED ( -5)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Bubb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3 percentage point gain in math. Most significant gains with  RFEP (+10) and HL (+8) 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Struggled with EL  (-13)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Crittenden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1 percentage point gain in math. Most significant gains with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Scores were relatively flat in all groups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Huff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no gain or loss in math.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Most significant gains with  RFEP (+10)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Declines for EL (-8) and  SWD (-23)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1" name="Google Shape;431;p64"/>
          <p:cNvSpPr txBox="1"/>
          <p:nvPr/>
        </p:nvSpPr>
        <p:spPr>
          <a:xfrm>
            <a:off x="1174900" y="5622700"/>
            <a:ext cx="73335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SIte Trends - Declines in math</a:t>
            </a:r>
            <a:endParaRPr/>
          </a:p>
        </p:txBody>
      </p:sp>
      <p:graphicFrame>
        <p:nvGraphicFramePr>
          <p:cNvPr id="438" name="Google Shape;438;p65"/>
          <p:cNvGraphicFramePr/>
          <p:nvPr/>
        </p:nvGraphicFramePr>
        <p:xfrm>
          <a:off x="457200" y="164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{78B9B413-A3E3-47F3-876F-B582D45C8E7B}</a:tableStyleId>
              </a:tblPr>
              <a:tblGrid>
                <a:gridCol w="216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Castro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6 percentage point decrease in math with similar declines across all subgroups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Monta Loma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4 percentage point decrease in math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Minor declines for English only students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More significant declines for EL, RFEP, SED, SWD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Graham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4 percentage point decrease in math with similar declines across most subgroups. SWD demonstrated the most significant decline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Stevenson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2 percentage point decrease in math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While there were increases in subgroups (EL, RFEP, SED, H/L) these subgroups are small and students in larger subgroups did not improve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Mistral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Overall, 1 percentage point decrease in math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Increase of 10 percentage points for RFEP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Decrease of 8 percentage points for EL, HL, and SED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9" name="Google Shape;439;p65"/>
          <p:cNvSpPr txBox="1"/>
          <p:nvPr/>
        </p:nvSpPr>
        <p:spPr>
          <a:xfrm>
            <a:off x="833350" y="6032125"/>
            <a:ext cx="7333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6"/>
          <p:cNvSpPr txBox="1">
            <a:spLocks noGrp="1"/>
          </p:cNvSpPr>
          <p:nvPr>
            <p:ph type="title"/>
          </p:nvPr>
        </p:nvSpPr>
        <p:spPr>
          <a:xfrm>
            <a:off x="1010949" y="2561975"/>
            <a:ext cx="68283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/>
              <a:t>CAASPP Results based on new boundaries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457200" y="1298538"/>
            <a:ext cx="82296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Smarter Balanced Assessments in English Language Arts and Math include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Adaptive Test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Task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Score Reports include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 from year to year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Overall performance level and results by claim area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■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ELA: Reading, Writing, Listening, Research/Inquiry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■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Math: Concepts &amp; Procedures, Problem Solving &amp; Modeling &amp; Data Analysis, Communicating Reasoning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to help parents/guardians and teachers work together to improve student learning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Scores for California Science Tests (CAST) are not yet available and will be provided in late winter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665075" y="503850"/>
            <a:ext cx="76785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CAASPP?</a:t>
            </a:r>
            <a:endParaRPr sz="3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25" y="1013100"/>
            <a:ext cx="8385949" cy="51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25" y="649325"/>
            <a:ext cx="8563551" cy="55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9"/>
          <p:cNvSpPr txBox="1">
            <a:spLocks noGrp="1"/>
          </p:cNvSpPr>
          <p:nvPr>
            <p:ph type="title"/>
          </p:nvPr>
        </p:nvSpPr>
        <p:spPr>
          <a:xfrm>
            <a:off x="457200" y="50589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Changes Based on New Boundaries</a:t>
            </a:r>
            <a:endParaRPr/>
          </a:p>
        </p:txBody>
      </p:sp>
      <p:sp>
        <p:nvSpPr>
          <p:cNvPr id="463" name="Google Shape;463;p69"/>
          <p:cNvSpPr txBox="1">
            <a:spLocks noGrp="1"/>
          </p:cNvSpPr>
          <p:nvPr>
            <p:ph type="body" idx="1"/>
          </p:nvPr>
        </p:nvSpPr>
        <p:spPr>
          <a:xfrm>
            <a:off x="457200" y="1581825"/>
            <a:ext cx="8229600" cy="40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Reviewing 2018-19 results with 2018-19 enrollment allows us to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Mirror the data that will be shared from the State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Understand the impact of the actions and practices in place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Reviewing 2018-19 results with 2019-20 enrollment allows us to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Develop goals and actions for current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Include Vargas in results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reviewing data with new enrollment: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Some sites had no change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Some sites had an increase or decrease of 1 or 2 percentage points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Castro has the most significant change with a 4 percentage point decrease in ELA and 2 percentage point decrease in math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0"/>
          <p:cNvSpPr txBox="1">
            <a:spLocks noGrp="1"/>
          </p:cNvSpPr>
          <p:nvPr>
            <p:ph type="title"/>
          </p:nvPr>
        </p:nvSpPr>
        <p:spPr>
          <a:xfrm>
            <a:off x="600149" y="1922025"/>
            <a:ext cx="7943700" cy="18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Next Steps</a:t>
            </a:r>
            <a:endParaRPr sz="4800"/>
          </a:p>
        </p:txBody>
      </p:sp>
      <p:sp>
        <p:nvSpPr>
          <p:cNvPr id="470" name="Google Shape;470;p70"/>
          <p:cNvSpPr txBox="1"/>
          <p:nvPr/>
        </p:nvSpPr>
        <p:spPr>
          <a:xfrm>
            <a:off x="760075" y="4079675"/>
            <a:ext cx="76872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8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477" name="Google Shape;477;p71"/>
          <p:cNvSpPr txBox="1">
            <a:spLocks noGrp="1"/>
          </p:cNvSpPr>
          <p:nvPr>
            <p:ph type="body" idx="1"/>
          </p:nvPr>
        </p:nvSpPr>
        <p:spPr>
          <a:xfrm>
            <a:off x="457200" y="669225"/>
            <a:ext cx="8229600" cy="46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/>
              <a:t>Data analysis and site plans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/>
              <a:t>Continued focus on data analysis to make decisions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/>
              <a:t>Added new goals and actions for site plans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/>
              <a:t>Address the needs of  high performers and increase rigor in the classroom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/>
              <a:t>Increase communication with parents and students about academic performance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/>
              <a:t>Monitor progress of English Learners who score level 4 on ELPAC supporting them to reclassify or maintain proficiency in English</a:t>
            </a:r>
            <a:endParaRPr sz="2100" b="1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/>
              <a:t>English Learner Board Goal group monitoring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/>
              <a:t>Curriculum and pacing guides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/>
              <a:t>Newly developed ELA pacing at MS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/>
              <a:t>Revised math pacing at MS with support of Math Coordinator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/>
              <a:t>Elementary ELA includes new material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/>
              <a:t>Elementary math includes parent support documents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/>
              <a:t>New Science/ELA scope and sequence</a:t>
            </a:r>
            <a:endParaRPr sz="21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2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8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484" name="Google Shape;484;p72"/>
          <p:cNvSpPr txBox="1">
            <a:spLocks noGrp="1"/>
          </p:cNvSpPr>
          <p:nvPr>
            <p:ph type="body" idx="1"/>
          </p:nvPr>
        </p:nvSpPr>
        <p:spPr>
          <a:xfrm>
            <a:off x="457200" y="669225"/>
            <a:ext cx="8229600" cy="46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Assessments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lang="en-US" sz="2400"/>
              <a:t>Change to i-Ready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lang="en-US" sz="2400"/>
              <a:t>Continue with Literably and writing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Coaching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lang="en-US" sz="2400"/>
              <a:t>More intentional focus of professional development and coaching structure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SIOP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Math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Differentiation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Response to Intervention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lang="en-US" sz="2400"/>
              <a:t>Change in Elementary format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Science integration into Literacy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More intentionally targeted and differentiated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lang="en-US" sz="2400"/>
              <a:t>Middle school - additional training and support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3"/>
          <p:cNvSpPr txBox="1">
            <a:spLocks noGrp="1"/>
          </p:cNvSpPr>
          <p:nvPr>
            <p:ph type="body" idx="1"/>
          </p:nvPr>
        </p:nvSpPr>
        <p:spPr>
          <a:xfrm>
            <a:off x="306975" y="811938"/>
            <a:ext cx="8229600" cy="31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/>
              <a:t>Professional Learning Communities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Administrators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Teachers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Coaches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/>
              <a:t>Professional Development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Sheltered Instruction Observation Protocol - Year 3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Back to School Training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en-US" sz="2200"/>
              <a:t>SIOP and i-Ready training for all teachers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en-US" sz="2200"/>
              <a:t>Specific training for Middle School Subject areas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</a:pPr>
            <a:r>
              <a:rPr lang="en-US" sz="2200"/>
              <a:t>Elementary NGSS and  Differentiation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Middle School Math training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Math training and support at Castro and Monta Loma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Build off of the work with elementary math coach to replicate work done with grade 5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Optional Professional Development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/>
              <a:t>Professional Development for administrators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73"/>
          <p:cNvSpPr txBox="1">
            <a:spLocks noGrp="1"/>
          </p:cNvSpPr>
          <p:nvPr>
            <p:ph type="title"/>
          </p:nvPr>
        </p:nvSpPr>
        <p:spPr>
          <a:xfrm>
            <a:off x="457200" y="136624"/>
            <a:ext cx="8229600" cy="8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4"/>
          <p:cNvSpPr txBox="1">
            <a:spLocks noGrp="1"/>
          </p:cNvSpPr>
          <p:nvPr>
            <p:ph type="title"/>
          </p:nvPr>
        </p:nvSpPr>
        <p:spPr>
          <a:xfrm>
            <a:off x="799925" y="2630275"/>
            <a:ext cx="61194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/>
              <a:t>Questions? 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99924" y="2630275"/>
            <a:ext cx="7739400" cy="18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457200" y="232998"/>
            <a:ext cx="8229600" cy="7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Demographic Data </a:t>
            </a:r>
            <a:r>
              <a:rPr lang="en-US" sz="3000" b="0"/>
              <a:t>(testing grades only)</a:t>
            </a:r>
            <a:endParaRPr sz="3000" b="0"/>
          </a:p>
        </p:txBody>
      </p:sp>
      <p:sp>
        <p:nvSpPr>
          <p:cNvPr id="183" name="Google Shape;183;p24"/>
          <p:cNvSpPr txBox="1"/>
          <p:nvPr/>
        </p:nvSpPr>
        <p:spPr>
          <a:xfrm>
            <a:off x="653775" y="5910700"/>
            <a:ext cx="78453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*English Language Learners/Reclassified Fluent English Proficient are fluid subgroups</a:t>
            </a:r>
            <a:endParaRPr/>
          </a:p>
        </p:txBody>
      </p:sp>
      <p:graphicFrame>
        <p:nvGraphicFramePr>
          <p:cNvPr id="184" name="Google Shape;184;p24"/>
          <p:cNvGraphicFramePr/>
          <p:nvPr/>
        </p:nvGraphicFramePr>
        <p:xfrm>
          <a:off x="358125" y="104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{ED5678F0-FA7B-4C9D-A79D-6CBD4FCC46D9}</a:tableStyleId>
              </a:tblPr>
              <a:tblGrid>
                <a:gridCol w="189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600"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District Demographics (Testing grades only)</a:t>
                      </a:r>
                      <a:endParaRPr sz="1200"/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2014-2015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2015-2016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2016-2017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2017-2018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2018-2019</a:t>
                      </a:r>
                      <a:endParaRPr sz="12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English Learners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27% </a:t>
                      </a:r>
                      <a:r>
                        <a:rPr lang="en-US" sz="1200"/>
                        <a:t>(861)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24% </a:t>
                      </a:r>
                      <a:r>
                        <a:rPr lang="en-US" sz="1200"/>
                        <a:t>(775)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20% </a:t>
                      </a:r>
                      <a:r>
                        <a:rPr lang="en-US" sz="1200"/>
                        <a:t>(659)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19%</a:t>
                      </a:r>
                      <a:r>
                        <a:rPr lang="en-US" sz="1200"/>
                        <a:t> (611)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17%</a:t>
                      </a:r>
                      <a:r>
                        <a:rPr lang="en-US" sz="1200"/>
                        <a:t> (552)</a:t>
                      </a:r>
                      <a:endParaRPr sz="1200"/>
                    </a:p>
                  </a:txBody>
                  <a:tcPr marL="88900" marR="88900" marT="88900" marB="889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Reclassified Fluent English Proficient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23% </a:t>
                      </a:r>
                      <a:r>
                        <a:rPr lang="en-US" sz="1200"/>
                        <a:t>(725)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24%</a:t>
                      </a:r>
                      <a:r>
                        <a:rPr lang="en-US" sz="1200"/>
                        <a:t> (769)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26% </a:t>
                      </a:r>
                      <a:r>
                        <a:rPr lang="en-US" sz="1200"/>
                        <a:t>(835)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26%</a:t>
                      </a:r>
                      <a:r>
                        <a:rPr lang="en-US" sz="1200"/>
                        <a:t> (831)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26%</a:t>
                      </a:r>
                      <a:r>
                        <a:rPr lang="en-US" sz="1200"/>
                        <a:t> (849)</a:t>
                      </a:r>
                      <a:endParaRPr sz="1200"/>
                    </a:p>
                  </a:txBody>
                  <a:tcPr marL="88900" marR="88900" marT="88900" marB="889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SocioEconomically Disadvantaged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42%</a:t>
                      </a:r>
                      <a:r>
                        <a:rPr lang="en-US" sz="1200"/>
                        <a:t> (1339)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40%</a:t>
                      </a:r>
                      <a:r>
                        <a:rPr lang="en-US" sz="1200"/>
                        <a:t> (1284)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38% </a:t>
                      </a:r>
                      <a:r>
                        <a:rPr lang="en-US" sz="1200"/>
                        <a:t>(1233)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38%</a:t>
                      </a:r>
                      <a:r>
                        <a:rPr lang="en-US" sz="1200"/>
                        <a:t> (1231)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35%</a:t>
                      </a:r>
                      <a:r>
                        <a:rPr lang="en-US" sz="1200"/>
                        <a:t> (1137)</a:t>
                      </a:r>
                      <a:endParaRPr sz="1200"/>
                    </a:p>
                  </a:txBody>
                  <a:tcPr marL="88900" marR="88900" marT="88900" marB="889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Students with Disabilities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12% </a:t>
                      </a:r>
                      <a:r>
                        <a:rPr lang="en-US" sz="1200"/>
                        <a:t>(368)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12%</a:t>
                      </a:r>
                      <a:r>
                        <a:rPr lang="en-US" sz="1200"/>
                        <a:t> (377)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12% </a:t>
                      </a:r>
                      <a:r>
                        <a:rPr lang="en-US" sz="1200"/>
                        <a:t>(380)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11%</a:t>
                      </a:r>
                      <a:r>
                        <a:rPr lang="en-US" sz="1200"/>
                        <a:t> (365)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11%</a:t>
                      </a:r>
                      <a:r>
                        <a:rPr lang="en-US" sz="1200"/>
                        <a:t> (367)</a:t>
                      </a:r>
                      <a:endParaRPr sz="1200"/>
                    </a:p>
                  </a:txBody>
                  <a:tcPr marL="88900" marR="88900" marT="88900" marB="889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White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28% </a:t>
                      </a:r>
                      <a:r>
                        <a:rPr lang="en-US" sz="1200"/>
                        <a:t>(903)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28%</a:t>
                      </a:r>
                      <a:r>
                        <a:rPr lang="en-US" sz="1200"/>
                        <a:t> (915)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30% </a:t>
                      </a:r>
                      <a:r>
                        <a:rPr lang="en-US" sz="1200"/>
                        <a:t>(955)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29%</a:t>
                      </a:r>
                      <a:r>
                        <a:rPr lang="en-US" sz="1200"/>
                        <a:t> (950)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30%</a:t>
                      </a:r>
                      <a:r>
                        <a:rPr lang="en-US" sz="1200"/>
                        <a:t> (958)</a:t>
                      </a:r>
                      <a:endParaRPr sz="1200"/>
                    </a:p>
                  </a:txBody>
                  <a:tcPr marL="88900" marR="88900" marT="88900" marB="889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Asian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14% </a:t>
                      </a:r>
                      <a:r>
                        <a:rPr lang="en-US" sz="1200"/>
                        <a:t>(460)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15%</a:t>
                      </a:r>
                      <a:r>
                        <a:rPr lang="en-US" sz="1200"/>
                        <a:t> (471)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12% </a:t>
                      </a:r>
                      <a:r>
                        <a:rPr lang="en-US" sz="1200"/>
                        <a:t>(394)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13%</a:t>
                      </a:r>
                      <a:r>
                        <a:rPr lang="en-US" sz="1200"/>
                        <a:t> (424)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14%</a:t>
                      </a:r>
                      <a:r>
                        <a:rPr lang="en-US" sz="1200"/>
                        <a:t> (444)</a:t>
                      </a:r>
                      <a:endParaRPr sz="1200"/>
                    </a:p>
                  </a:txBody>
                  <a:tcPr marL="88900" marR="88900" marT="88900" marB="889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Hispanic/Latino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46% </a:t>
                      </a:r>
                      <a:r>
                        <a:rPr lang="en-US" sz="1200"/>
                        <a:t>(1477)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44%</a:t>
                      </a:r>
                      <a:r>
                        <a:rPr lang="en-US" sz="1200"/>
                        <a:t> (1433)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43% (</a:t>
                      </a:r>
                      <a:r>
                        <a:rPr lang="en-US" sz="1200"/>
                        <a:t>1376)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42%</a:t>
                      </a:r>
                      <a:r>
                        <a:rPr lang="en-US" sz="1200"/>
                        <a:t> (1337)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40%</a:t>
                      </a:r>
                      <a:r>
                        <a:rPr lang="en-US" sz="1200"/>
                        <a:t> (1304)</a:t>
                      </a:r>
                      <a:endParaRPr sz="1200"/>
                    </a:p>
                  </a:txBody>
                  <a:tcPr marL="88900" marR="88900" marT="88900" marB="889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Total Enrollment</a:t>
                      </a:r>
                      <a:endParaRPr sz="12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3185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3225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3223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3222</a:t>
                      </a:r>
                      <a:endParaRPr sz="1200"/>
                    </a:p>
                  </a:txBody>
                  <a:tcPr marL="88900" marR="88900" marT="88900" marB="88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3236</a:t>
                      </a:r>
                      <a:endParaRPr sz="1200"/>
                    </a:p>
                  </a:txBody>
                  <a:tcPr marL="88900" marR="88900" marT="88900" marB="889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75" y="487061"/>
            <a:ext cx="8114049" cy="588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38" y="138725"/>
            <a:ext cx="8290325" cy="59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VWSD_PPT_Template_Standard">
  <a:themeElements>
    <a:clrScheme name="MVWSD">
      <a:dk1>
        <a:srgbClr val="323232"/>
      </a:dk1>
      <a:lt1>
        <a:srgbClr val="FFFFFF"/>
      </a:lt1>
      <a:dk2>
        <a:srgbClr val="0065A9"/>
      </a:dk2>
      <a:lt2>
        <a:srgbClr val="EEECE1"/>
      </a:lt2>
      <a:accent1>
        <a:srgbClr val="009EDB"/>
      </a:accent1>
      <a:accent2>
        <a:srgbClr val="70BA44"/>
      </a:accent2>
      <a:accent3>
        <a:srgbClr val="F5AB17"/>
      </a:accent3>
      <a:accent4>
        <a:srgbClr val="0065A9"/>
      </a:accent4>
      <a:accent5>
        <a:srgbClr val="009EDB"/>
      </a:accent5>
      <a:accent6>
        <a:srgbClr val="F5AB17"/>
      </a:accent6>
      <a:hlink>
        <a:srgbClr val="70BA44"/>
      </a:hlink>
      <a:folHlink>
        <a:srgbClr val="F5AB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VWSD 1">
      <a:dk1>
        <a:srgbClr val="323232"/>
      </a:dk1>
      <a:lt1>
        <a:srgbClr val="FFFFFF"/>
      </a:lt1>
      <a:dk2>
        <a:srgbClr val="0065A9"/>
      </a:dk2>
      <a:lt2>
        <a:srgbClr val="EEECE1"/>
      </a:lt2>
      <a:accent1>
        <a:srgbClr val="009EDB"/>
      </a:accent1>
      <a:accent2>
        <a:srgbClr val="70BA44"/>
      </a:accent2>
      <a:accent3>
        <a:srgbClr val="F5AB17"/>
      </a:accent3>
      <a:accent4>
        <a:srgbClr val="0065A9"/>
      </a:accent4>
      <a:accent5>
        <a:srgbClr val="009EDB"/>
      </a:accent5>
      <a:accent6>
        <a:srgbClr val="F5AB17"/>
      </a:accent6>
      <a:hlink>
        <a:srgbClr val="70BA44"/>
      </a:hlink>
      <a:folHlink>
        <a:srgbClr val="F5AB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Microsoft Macintosh PowerPoint</Application>
  <PresentationFormat>On-screen Show (4:3)</PresentationFormat>
  <Paragraphs>323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Merriweather Sans</vt:lpstr>
      <vt:lpstr>Times New Roman</vt:lpstr>
      <vt:lpstr>Calibri</vt:lpstr>
      <vt:lpstr>Arial</vt:lpstr>
      <vt:lpstr>Noto Sans Symbols</vt:lpstr>
      <vt:lpstr>MVWSD_PPT_Template_Standard</vt:lpstr>
      <vt:lpstr>Office Theme</vt:lpstr>
      <vt:lpstr>California Assessment of Student Performance and Progress (CAASPP)</vt:lpstr>
      <vt:lpstr>Strategic Plan Alignment</vt:lpstr>
      <vt:lpstr>CAASPP </vt:lpstr>
      <vt:lpstr>PowerPoint Presentation</vt:lpstr>
      <vt:lpstr>PowerPoint Presentation</vt:lpstr>
      <vt:lpstr>Results</vt:lpstr>
      <vt:lpstr>Demographic Data (testing grades only)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County and Neighboring District Comparison</vt:lpstr>
      <vt:lpstr>PowerPoint Presentation</vt:lpstr>
      <vt:lpstr>PowerPoint Presentation</vt:lpstr>
      <vt:lpstr>PowerPoint Presentation</vt:lpstr>
      <vt:lpstr>PowerPoint Presentation</vt:lpstr>
      <vt:lpstr>Grade Level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Language Arts Outcomes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 Outcomes </vt:lpstr>
      <vt:lpstr>Trends</vt:lpstr>
      <vt:lpstr>Site Trends - Gains in ELA</vt:lpstr>
      <vt:lpstr>Site Trends - Declines in ELA</vt:lpstr>
      <vt:lpstr>Site Trends - Gains in Math</vt:lpstr>
      <vt:lpstr>SIte Trends - Declines in math</vt:lpstr>
      <vt:lpstr>CAASPP Results based on new boundaries</vt:lpstr>
      <vt:lpstr>PowerPoint Presentation</vt:lpstr>
      <vt:lpstr>PowerPoint Presentation</vt:lpstr>
      <vt:lpstr>Changes Based on New Boundaries</vt:lpstr>
      <vt:lpstr>Next Steps</vt:lpstr>
      <vt:lpstr>Next Steps</vt:lpstr>
      <vt:lpstr>Next Steps</vt:lpstr>
      <vt:lpstr>Next Steps</vt:lpstr>
      <vt:lpstr>Questions?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Assessment of Student Performance and Progress (CAASPP)</dc:title>
  <cp:lastModifiedBy>Microsoft Office User</cp:lastModifiedBy>
  <cp:revision>1</cp:revision>
  <dcterms:modified xsi:type="dcterms:W3CDTF">2019-10-11T16:25:33Z</dcterms:modified>
</cp:coreProperties>
</file>